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03" r:id="rId3"/>
    <p:sldId id="304" r:id="rId4"/>
    <p:sldId id="299" r:id="rId5"/>
    <p:sldId id="301" r:id="rId6"/>
    <p:sldId id="305" r:id="rId7"/>
    <p:sldId id="306" r:id="rId8"/>
    <p:sldId id="295" r:id="rId9"/>
    <p:sldId id="296" r:id="rId10"/>
    <p:sldId id="307" r:id="rId11"/>
    <p:sldId id="308" r:id="rId12"/>
    <p:sldId id="292" r:id="rId13"/>
    <p:sldId id="291" r:id="rId14"/>
    <p:sldId id="302" r:id="rId15"/>
    <p:sldId id="309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2ABA448-E673-4FE6-B851-4B4198D1C365}"/>
    <pc:docChg chg="custSel addSld delSld modSld sldOrd">
      <pc:chgData name="Danny Young" userId="cb0f4ce2-eb4f-479e-8e8f-3beb257e632f" providerId="ADAL" clId="{32ABA448-E673-4FE6-B851-4B4198D1C365}" dt="2021-03-25T03:53:28.277" v="579" actId="1038"/>
      <pc:docMkLst>
        <pc:docMk/>
      </pc:docMkLst>
      <pc:sldChg chg="addSp modSp mod modAnim">
        <pc:chgData name="Danny Young" userId="cb0f4ce2-eb4f-479e-8e8f-3beb257e632f" providerId="ADAL" clId="{32ABA448-E673-4FE6-B851-4B4198D1C365}" dt="2021-03-25T03:49:59.080" v="499" actId="1076"/>
        <pc:sldMkLst>
          <pc:docMk/>
          <pc:sldMk cId="3544673186" sldId="291"/>
        </pc:sldMkLst>
        <pc:spChg chg="mod">
          <ac:chgData name="Danny Young" userId="cb0f4ce2-eb4f-479e-8e8f-3beb257e632f" providerId="ADAL" clId="{32ABA448-E673-4FE6-B851-4B4198D1C365}" dt="2021-03-25T03:46:55.798" v="309" actId="1076"/>
          <ac:spMkLst>
            <pc:docMk/>
            <pc:sldMk cId="3544673186" sldId="291"/>
            <ac:spMk id="21" creationId="{00000000-0000-0000-0000-000000000000}"/>
          </ac:spMkLst>
        </pc:spChg>
        <pc:spChg chg="add mod">
          <ac:chgData name="Danny Young" userId="cb0f4ce2-eb4f-479e-8e8f-3beb257e632f" providerId="ADAL" clId="{32ABA448-E673-4FE6-B851-4B4198D1C365}" dt="2021-03-25T03:48:21.626" v="361" actId="1076"/>
          <ac:spMkLst>
            <pc:docMk/>
            <pc:sldMk cId="3544673186" sldId="291"/>
            <ac:spMk id="25" creationId="{CB684980-F6FE-4F7C-9D94-4427EB7D0EF7}"/>
          </ac:spMkLst>
        </pc:spChg>
        <pc:spChg chg="add mod">
          <ac:chgData name="Danny Young" userId="cb0f4ce2-eb4f-479e-8e8f-3beb257e632f" providerId="ADAL" clId="{32ABA448-E673-4FE6-B851-4B4198D1C365}" dt="2021-03-25T03:48:36.485" v="416" actId="20577"/>
          <ac:spMkLst>
            <pc:docMk/>
            <pc:sldMk cId="3544673186" sldId="291"/>
            <ac:spMk id="27" creationId="{9F90D804-53B4-4D65-8123-34089402CCE4}"/>
          </ac:spMkLst>
        </pc:spChg>
        <pc:spChg chg="add mod">
          <ac:chgData name="Danny Young" userId="cb0f4ce2-eb4f-479e-8e8f-3beb257e632f" providerId="ADAL" clId="{32ABA448-E673-4FE6-B851-4B4198D1C365}" dt="2021-03-25T03:49:43.210" v="492" actId="14100"/>
          <ac:spMkLst>
            <pc:docMk/>
            <pc:sldMk cId="3544673186" sldId="291"/>
            <ac:spMk id="30" creationId="{4B068248-8903-477D-B861-F259F644F78A}"/>
          </ac:spMkLst>
        </pc:spChg>
        <pc:graphicFrameChg chg="mod">
          <ac:chgData name="Danny Young" userId="cb0f4ce2-eb4f-479e-8e8f-3beb257e632f" providerId="ADAL" clId="{32ABA448-E673-4FE6-B851-4B4198D1C365}" dt="2021-03-25T03:46:43.575" v="307" actId="1076"/>
          <ac:graphicFrameMkLst>
            <pc:docMk/>
            <pc:sldMk cId="3544673186" sldId="291"/>
            <ac:graphicFrameMk id="24" creationId="{00000000-0000-0000-0000-000000000000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8:20.865" v="360" actId="1076"/>
          <ac:graphicFrameMkLst>
            <pc:docMk/>
            <pc:sldMk cId="3544673186" sldId="291"/>
            <ac:graphicFrameMk id="26" creationId="{54B778AD-D382-4005-A982-35BCB8E6BA67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8:58.612" v="422" actId="1076"/>
          <ac:graphicFrameMkLst>
            <pc:docMk/>
            <pc:sldMk cId="3544673186" sldId="291"/>
            <ac:graphicFrameMk id="28" creationId="{5D7977BE-E796-4239-B46D-8221BB455C8F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9:45.653" v="493" actId="1076"/>
          <ac:graphicFrameMkLst>
            <pc:docMk/>
            <pc:sldMk cId="3544673186" sldId="291"/>
            <ac:graphicFrameMk id="29" creationId="{1818B778-6DF6-43EC-8D09-0F02C567801C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9:59.080" v="499" actId="1076"/>
          <ac:graphicFrameMkLst>
            <pc:docMk/>
            <pc:sldMk cId="3544673186" sldId="291"/>
            <ac:graphicFrameMk id="31" creationId="{15401828-F175-41BE-925B-2D8D6874F151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0.304" v="306" actId="1076"/>
          <ac:graphicFrameMkLst>
            <pc:docMk/>
            <pc:sldMk cId="3544673186" sldId="291"/>
            <ac:graphicFrameMk id="5122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23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24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25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26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28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29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30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31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32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33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34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48.156" v="308" actId="1076"/>
          <ac:graphicFrameMkLst>
            <pc:docMk/>
            <pc:sldMk cId="3544673186" sldId="291"/>
            <ac:graphicFrameMk id="5135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55.798" v="309" actId="1076"/>
          <ac:graphicFrameMkLst>
            <pc:docMk/>
            <pc:sldMk cId="3544673186" sldId="291"/>
            <ac:graphicFrameMk id="5136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55.798" v="309" actId="1076"/>
          <ac:graphicFrameMkLst>
            <pc:docMk/>
            <pc:sldMk cId="3544673186" sldId="291"/>
            <ac:graphicFrameMk id="5137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55.798" v="309" actId="1076"/>
          <ac:graphicFrameMkLst>
            <pc:docMk/>
            <pc:sldMk cId="3544673186" sldId="291"/>
            <ac:graphicFrameMk id="5138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55.798" v="309" actId="1076"/>
          <ac:graphicFrameMkLst>
            <pc:docMk/>
            <pc:sldMk cId="3544673186" sldId="291"/>
            <ac:graphicFrameMk id="5139" creationId="{00000000-0000-0000-0000-000000000000}"/>
          </ac:graphicFrameMkLst>
        </pc:graphicFrameChg>
        <pc:cxnChg chg="mod">
          <ac:chgData name="Danny Young" userId="cb0f4ce2-eb4f-479e-8e8f-3beb257e632f" providerId="ADAL" clId="{32ABA448-E673-4FE6-B851-4B4198D1C365}" dt="2021-03-25T03:46:48.156" v="308" actId="1076"/>
          <ac:cxnSpMkLst>
            <pc:docMk/>
            <pc:sldMk cId="3544673186" sldId="291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32ABA448-E673-4FE6-B851-4B4198D1C365}" dt="2021-03-25T03:46:48.156" v="308" actId="1076"/>
          <ac:cxnSpMkLst>
            <pc:docMk/>
            <pc:sldMk cId="3544673186" sldId="291"/>
            <ac:cxnSpMk id="12" creationId="{00000000-0000-0000-0000-000000000000}"/>
          </ac:cxnSpMkLst>
        </pc:cxnChg>
      </pc:sldChg>
      <pc:sldChg chg="addSp modSp mod modAnim">
        <pc:chgData name="Danny Young" userId="cb0f4ce2-eb4f-479e-8e8f-3beb257e632f" providerId="ADAL" clId="{32ABA448-E673-4FE6-B851-4B4198D1C365}" dt="2021-03-25T03:46:31.555" v="305" actId="1076"/>
        <pc:sldMkLst>
          <pc:docMk/>
          <pc:sldMk cId="2265064666" sldId="292"/>
        </pc:sldMkLst>
        <pc:graphicFrameChg chg="add mod">
          <ac:chgData name="Danny Young" userId="cb0f4ce2-eb4f-479e-8e8f-3beb257e632f" providerId="ADAL" clId="{32ABA448-E673-4FE6-B851-4B4198D1C365}" dt="2021-03-25T03:46:17.456" v="302" actId="1076"/>
          <ac:graphicFrameMkLst>
            <pc:docMk/>
            <pc:sldMk cId="2265064666" sldId="292"/>
            <ac:graphicFrameMk id="35" creationId="{DC65C2D9-0E3C-4631-B24A-83291D630A95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6:31.555" v="305" actId="1076"/>
          <ac:graphicFrameMkLst>
            <pc:docMk/>
            <pc:sldMk cId="2265064666" sldId="292"/>
            <ac:graphicFrameMk id="36" creationId="{477E7E91-FCC5-4B85-989A-C25F4EF4A5F0}"/>
          </ac:graphicFrameMkLst>
        </pc:graphicFrameChg>
        <pc:graphicFrameChg chg="mod">
          <ac:chgData name="Danny Young" userId="cb0f4ce2-eb4f-479e-8e8f-3beb257e632f" providerId="ADAL" clId="{32ABA448-E673-4FE6-B851-4B4198D1C365}" dt="2021-03-25T03:43:25.841" v="238"/>
          <ac:graphicFrameMkLst>
            <pc:docMk/>
            <pc:sldMk cId="2265064666" sldId="292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0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1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2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3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4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5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6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7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8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09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10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11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12.445" v="299" actId="1076"/>
          <ac:graphicFrameMkLst>
            <pc:docMk/>
            <pc:sldMk cId="2265064666" sldId="292"/>
            <ac:graphicFrameMk id="4112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3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4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5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6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7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8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19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0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1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2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3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4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5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6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7" creationId="{00000000-0000-0000-0000-000000000000}"/>
          </ac:graphicFrameMkLst>
        </pc:graphicFrameChg>
        <pc:graphicFrameChg chg="mod">
          <ac:chgData name="Danny Young" userId="cb0f4ce2-eb4f-479e-8e8f-3beb257e632f" providerId="ADAL" clId="{32ABA448-E673-4FE6-B851-4B4198D1C365}" dt="2021-03-25T03:46:29.345" v="304" actId="1076"/>
          <ac:graphicFrameMkLst>
            <pc:docMk/>
            <pc:sldMk cId="2265064666" sldId="292"/>
            <ac:graphicFrameMk id="4128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32ABA448-E673-4FE6-B851-4B4198D1C365}" dt="2021-03-04T06:48:00.993" v="45" actId="20577"/>
        <pc:sldMkLst>
          <pc:docMk/>
          <pc:sldMk cId="1787004293" sldId="295"/>
        </pc:sldMkLst>
        <pc:spChg chg="mod">
          <ac:chgData name="Danny Young" userId="cb0f4ce2-eb4f-479e-8e8f-3beb257e632f" providerId="ADAL" clId="{32ABA448-E673-4FE6-B851-4B4198D1C365}" dt="2021-03-04T06:48:00.993" v="45" actId="20577"/>
          <ac:spMkLst>
            <pc:docMk/>
            <pc:sldMk cId="1787004293" sldId="295"/>
            <ac:spMk id="3" creationId="{00000000-0000-0000-0000-000000000000}"/>
          </ac:spMkLst>
        </pc:spChg>
      </pc:sldChg>
      <pc:sldChg chg="modSp mod ord modAnim">
        <pc:chgData name="Danny Young" userId="cb0f4ce2-eb4f-479e-8e8f-3beb257e632f" providerId="ADAL" clId="{32ABA448-E673-4FE6-B851-4B4198D1C365}" dt="2021-03-25T03:50:13.079" v="503"/>
        <pc:sldMkLst>
          <pc:docMk/>
          <pc:sldMk cId="4196945987" sldId="302"/>
        </pc:sldMkLst>
        <pc:spChg chg="mod">
          <ac:chgData name="Danny Young" userId="cb0f4ce2-eb4f-479e-8e8f-3beb257e632f" providerId="ADAL" clId="{32ABA448-E673-4FE6-B851-4B4198D1C365}" dt="2021-03-25T03:50:11.253" v="502" actId="14100"/>
          <ac:spMkLst>
            <pc:docMk/>
            <pc:sldMk cId="4196945987" sldId="302"/>
            <ac:spMk id="5129" creationId="{00000000-0000-0000-0000-000000000000}"/>
          </ac:spMkLst>
        </pc:spChg>
      </pc:sldChg>
      <pc:sldChg chg="del">
        <pc:chgData name="Danny Young" userId="cb0f4ce2-eb4f-479e-8e8f-3beb257e632f" providerId="ADAL" clId="{32ABA448-E673-4FE6-B851-4B4198D1C365}" dt="2021-03-04T06:48:20.728" v="48" actId="47"/>
        <pc:sldMkLst>
          <pc:docMk/>
          <pc:sldMk cId="1378758392" sldId="303"/>
        </pc:sldMkLst>
      </pc:sldChg>
      <pc:sldChg chg="modSp mod">
        <pc:chgData name="Danny Young" userId="cb0f4ce2-eb4f-479e-8e8f-3beb257e632f" providerId="ADAL" clId="{32ABA448-E673-4FE6-B851-4B4198D1C365}" dt="2021-03-25T03:40:47.252" v="50" actId="20577"/>
        <pc:sldMkLst>
          <pc:docMk/>
          <pc:sldMk cId="45014370" sldId="305"/>
        </pc:sldMkLst>
        <pc:spChg chg="mod">
          <ac:chgData name="Danny Young" userId="cb0f4ce2-eb4f-479e-8e8f-3beb257e632f" providerId="ADAL" clId="{32ABA448-E673-4FE6-B851-4B4198D1C365}" dt="2021-03-25T03:40:26.222" v="49" actId="20577"/>
          <ac:spMkLst>
            <pc:docMk/>
            <pc:sldMk cId="45014370" sldId="305"/>
            <ac:spMk id="3" creationId="{9AE705A3-8AC9-4402-963E-E336FB93265A}"/>
          </ac:spMkLst>
        </pc:spChg>
        <pc:spChg chg="mod">
          <ac:chgData name="Danny Young" userId="cb0f4ce2-eb4f-479e-8e8f-3beb257e632f" providerId="ADAL" clId="{32ABA448-E673-4FE6-B851-4B4198D1C365}" dt="2021-03-25T03:40:47.252" v="50" actId="20577"/>
          <ac:spMkLst>
            <pc:docMk/>
            <pc:sldMk cId="45014370" sldId="305"/>
            <ac:spMk id="15" creationId="{1985EB19-A1A4-4262-AF5E-F16881E97333}"/>
          </ac:spMkLst>
        </pc:spChg>
      </pc:sldChg>
      <pc:sldChg chg="modSp mod">
        <pc:chgData name="Danny Young" userId="cb0f4ce2-eb4f-479e-8e8f-3beb257e632f" providerId="ADAL" clId="{32ABA448-E673-4FE6-B851-4B4198D1C365}" dt="2021-03-25T03:47:41.271" v="310" actId="1076"/>
        <pc:sldMkLst>
          <pc:docMk/>
          <pc:sldMk cId="2345522917" sldId="307"/>
        </pc:sldMkLst>
        <pc:spChg chg="mod">
          <ac:chgData name="Danny Young" userId="cb0f4ce2-eb4f-479e-8e8f-3beb257e632f" providerId="ADAL" clId="{32ABA448-E673-4FE6-B851-4B4198D1C365}" dt="2021-03-25T03:41:17.279" v="69" actId="20577"/>
          <ac:spMkLst>
            <pc:docMk/>
            <pc:sldMk cId="2345522917" sldId="307"/>
            <ac:spMk id="3" creationId="{731F3F03-2DF8-4B59-B7D8-EA94763FCD2A}"/>
          </ac:spMkLst>
        </pc:spChg>
        <pc:spChg chg="mod">
          <ac:chgData name="Danny Young" userId="cb0f4ce2-eb4f-479e-8e8f-3beb257e632f" providerId="ADAL" clId="{32ABA448-E673-4FE6-B851-4B4198D1C365}" dt="2021-03-25T03:47:41.271" v="310" actId="1076"/>
          <ac:spMkLst>
            <pc:docMk/>
            <pc:sldMk cId="2345522917" sldId="307"/>
            <ac:spMk id="5" creationId="{43EC4454-FACB-415C-9522-5EAA2D851623}"/>
          </ac:spMkLst>
        </pc:spChg>
      </pc:sldChg>
      <pc:sldChg chg="addSp delSp modSp new mod">
        <pc:chgData name="Danny Young" userId="cb0f4ce2-eb4f-479e-8e8f-3beb257e632f" providerId="ADAL" clId="{32ABA448-E673-4FE6-B851-4B4198D1C365}" dt="2021-03-25T03:45:13.922" v="276" actId="1076"/>
        <pc:sldMkLst>
          <pc:docMk/>
          <pc:sldMk cId="3818464301" sldId="308"/>
        </pc:sldMkLst>
        <pc:spChg chg="del">
          <ac:chgData name="Danny Young" userId="cb0f4ce2-eb4f-479e-8e8f-3beb257e632f" providerId="ADAL" clId="{32ABA448-E673-4FE6-B851-4B4198D1C365}" dt="2021-03-25T03:42:17.302" v="201" actId="478"/>
          <ac:spMkLst>
            <pc:docMk/>
            <pc:sldMk cId="3818464301" sldId="308"/>
            <ac:spMk id="2" creationId="{C1F03C8F-64FD-417B-B0E0-8847BAFBFA87}"/>
          </ac:spMkLst>
        </pc:spChg>
        <pc:spChg chg="mod">
          <ac:chgData name="Danny Young" userId="cb0f4ce2-eb4f-479e-8e8f-3beb257e632f" providerId="ADAL" clId="{32ABA448-E673-4FE6-B851-4B4198D1C365}" dt="2021-03-25T03:43:03.046" v="235" actId="20577"/>
          <ac:spMkLst>
            <pc:docMk/>
            <pc:sldMk cId="3818464301" sldId="308"/>
            <ac:spMk id="3" creationId="{0E355ED8-D39C-4788-92DA-E57BF8E89278}"/>
          </ac:spMkLst>
        </pc:spChg>
        <pc:graphicFrameChg chg="add mod">
          <ac:chgData name="Danny Young" userId="cb0f4ce2-eb4f-479e-8e8f-3beb257e632f" providerId="ADAL" clId="{32ABA448-E673-4FE6-B851-4B4198D1C365}" dt="2021-03-25T03:45:07.855" v="272" actId="1076"/>
          <ac:graphicFrameMkLst>
            <pc:docMk/>
            <pc:sldMk cId="3818464301" sldId="308"/>
            <ac:graphicFrameMk id="4" creationId="{36529076-A390-44C8-A978-D034F7DFE30B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5:12.184" v="275" actId="1076"/>
          <ac:graphicFrameMkLst>
            <pc:docMk/>
            <pc:sldMk cId="3818464301" sldId="308"/>
            <ac:graphicFrameMk id="5" creationId="{ABE97837-FC95-4711-B2A5-1328A94F58BD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5:13.922" v="276" actId="1076"/>
          <ac:graphicFrameMkLst>
            <pc:docMk/>
            <pc:sldMk cId="3818464301" sldId="308"/>
            <ac:graphicFrameMk id="6" creationId="{5E095D7C-A580-4DF9-8FE0-309E0D8FBB24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45:09.312" v="273" actId="1076"/>
          <ac:graphicFrameMkLst>
            <pc:docMk/>
            <pc:sldMk cId="3818464301" sldId="308"/>
            <ac:graphicFrameMk id="7" creationId="{0C21F542-225D-4215-9256-59BA463A29DE}"/>
          </ac:graphicFrameMkLst>
        </pc:graphicFrameChg>
      </pc:sldChg>
      <pc:sldChg chg="addSp delSp modSp new mod">
        <pc:chgData name="Danny Young" userId="cb0f4ce2-eb4f-479e-8e8f-3beb257e632f" providerId="ADAL" clId="{32ABA448-E673-4FE6-B851-4B4198D1C365}" dt="2021-03-25T03:53:28.277" v="579" actId="1038"/>
        <pc:sldMkLst>
          <pc:docMk/>
          <pc:sldMk cId="3388562176" sldId="309"/>
        </pc:sldMkLst>
        <pc:spChg chg="del">
          <ac:chgData name="Danny Young" userId="cb0f4ce2-eb4f-479e-8e8f-3beb257e632f" providerId="ADAL" clId="{32ABA448-E673-4FE6-B851-4B4198D1C365}" dt="2021-03-25T03:50:45.157" v="551" actId="478"/>
          <ac:spMkLst>
            <pc:docMk/>
            <pc:sldMk cId="3388562176" sldId="309"/>
            <ac:spMk id="2" creationId="{5042BA97-737D-472B-9220-B7D03F65A1F6}"/>
          </ac:spMkLst>
        </pc:spChg>
        <pc:spChg chg="mod">
          <ac:chgData name="Danny Young" userId="cb0f4ce2-eb4f-479e-8e8f-3beb257e632f" providerId="ADAL" clId="{32ABA448-E673-4FE6-B851-4B4198D1C365}" dt="2021-03-25T03:50:53.732" v="554" actId="1076"/>
          <ac:spMkLst>
            <pc:docMk/>
            <pc:sldMk cId="3388562176" sldId="309"/>
            <ac:spMk id="3" creationId="{B1355D13-ECDE-4731-BB0E-66C56C2A4130}"/>
          </ac:spMkLst>
        </pc:spChg>
        <pc:graphicFrameChg chg="add mod">
          <ac:chgData name="Danny Young" userId="cb0f4ce2-eb4f-479e-8e8f-3beb257e632f" providerId="ADAL" clId="{32ABA448-E673-4FE6-B851-4B4198D1C365}" dt="2021-03-25T03:52:09.202" v="564" actId="1037"/>
          <ac:graphicFrameMkLst>
            <pc:docMk/>
            <pc:sldMk cId="3388562176" sldId="309"/>
            <ac:graphicFrameMk id="4" creationId="{037598B5-4760-498E-B793-C17EA649A66E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52:42.594" v="571" actId="1038"/>
          <ac:graphicFrameMkLst>
            <pc:docMk/>
            <pc:sldMk cId="3388562176" sldId="309"/>
            <ac:graphicFrameMk id="5" creationId="{9765E200-9541-4330-B470-96F01443FFAF}"/>
          </ac:graphicFrameMkLst>
        </pc:graphicFrameChg>
        <pc:graphicFrameChg chg="add mod">
          <ac:chgData name="Danny Young" userId="cb0f4ce2-eb4f-479e-8e8f-3beb257e632f" providerId="ADAL" clId="{32ABA448-E673-4FE6-B851-4B4198D1C365}" dt="2021-03-25T03:53:28.277" v="579" actId="1038"/>
          <ac:graphicFrameMkLst>
            <pc:docMk/>
            <pc:sldMk cId="3388562176" sldId="309"/>
            <ac:graphicFrameMk id="6" creationId="{7632BC61-63C5-4EAE-99B9-A3D46C2CA111}"/>
          </ac:graphicFrameMkLst>
        </pc:graphicFrameChg>
      </pc:sldChg>
    </pc:docChg>
  </pc:docChgLst>
  <pc:docChgLst>
    <pc:chgData name="Danny Young" userId="cb0f4ce2-eb4f-479e-8e8f-3beb257e632f" providerId="ADAL" clId="{D69DFFCC-E5A1-4139-9CDC-170E6E9E2C01}"/>
    <pc:docChg chg="custSel addSld delSld modSld">
      <pc:chgData name="Danny Young" userId="cb0f4ce2-eb4f-479e-8e8f-3beb257e632f" providerId="ADAL" clId="{D69DFFCC-E5A1-4139-9CDC-170E6E9E2C01}" dt="2021-04-06T21:09:21.729" v="1916"/>
      <pc:docMkLst>
        <pc:docMk/>
      </pc:docMkLst>
      <pc:sldChg chg="modSp mod">
        <pc:chgData name="Danny Young" userId="cb0f4ce2-eb4f-479e-8e8f-3beb257e632f" providerId="ADAL" clId="{D69DFFCC-E5A1-4139-9CDC-170E6E9E2C01}" dt="2021-03-24T18:57:36.982" v="1306" actId="20577"/>
        <pc:sldMkLst>
          <pc:docMk/>
          <pc:sldMk cId="299890425" sldId="256"/>
        </pc:sldMkLst>
        <pc:spChg chg="mod">
          <ac:chgData name="Danny Young" userId="cb0f4ce2-eb4f-479e-8e8f-3beb257e632f" providerId="ADAL" clId="{D69DFFCC-E5A1-4139-9CDC-170E6E9E2C01}" dt="2021-03-24T18:57:36.982" v="1306" actId="20577"/>
          <ac:spMkLst>
            <pc:docMk/>
            <pc:sldMk cId="299890425" sldId="256"/>
            <ac:spMk id="2" creationId="{00000000-0000-0000-0000-000000000000}"/>
          </ac:spMkLst>
        </pc:spChg>
      </pc:sldChg>
      <pc:sldChg chg="addSp delSp modSp mod">
        <pc:chgData name="Danny Young" userId="cb0f4ce2-eb4f-479e-8e8f-3beb257e632f" providerId="ADAL" clId="{D69DFFCC-E5A1-4139-9CDC-170E6E9E2C01}" dt="2021-04-06T21:09:21.729" v="1916"/>
        <pc:sldMkLst>
          <pc:docMk/>
          <pc:sldMk cId="3544673186" sldId="291"/>
        </pc:sldMkLst>
        <pc:spChg chg="del">
          <ac:chgData name="Danny Young" userId="cb0f4ce2-eb4f-479e-8e8f-3beb257e632f" providerId="ADAL" clId="{D69DFFCC-E5A1-4139-9CDC-170E6E9E2C01}" dt="2021-03-24T18:56:40.068" v="1297" actId="478"/>
          <ac:spMkLst>
            <pc:docMk/>
            <pc:sldMk cId="3544673186" sldId="291"/>
            <ac:spMk id="2" creationId="{00000000-0000-0000-0000-000000000000}"/>
          </ac:spMkLst>
        </pc:spChg>
        <pc:spChg chg="add del mod">
          <ac:chgData name="Danny Young" userId="cb0f4ce2-eb4f-479e-8e8f-3beb257e632f" providerId="ADAL" clId="{D69DFFCC-E5A1-4139-9CDC-170E6E9E2C01}" dt="2021-03-24T18:56:42.792" v="1298" actId="478"/>
          <ac:spMkLst>
            <pc:docMk/>
            <pc:sldMk cId="3544673186" sldId="291"/>
            <ac:spMk id="4" creationId="{51EFF5DE-A783-4830-934A-6EE2320BE625}"/>
          </ac:spMkLst>
        </pc:spChg>
        <pc:graphicFrameChg chg="mod">
          <ac:chgData name="Danny Young" userId="cb0f4ce2-eb4f-479e-8e8f-3beb257e632f" providerId="ADAL" clId="{D69DFFCC-E5A1-4139-9CDC-170E6E9E2C01}" dt="2021-04-06T21:09:21.729" v="1916"/>
          <ac:graphicFrameMkLst>
            <pc:docMk/>
            <pc:sldMk cId="3544673186" sldId="291"/>
            <ac:graphicFrameMk id="5122" creationId="{00000000-0000-0000-0000-000000000000}"/>
          </ac:graphicFrameMkLst>
        </pc:graphicFrameChg>
      </pc:sldChg>
      <pc:sldChg chg="addSp delSp modSp mod delAnim modAnim">
        <pc:chgData name="Danny Young" userId="cb0f4ce2-eb4f-479e-8e8f-3beb257e632f" providerId="ADAL" clId="{D69DFFCC-E5A1-4139-9CDC-170E6E9E2C01}" dt="2021-03-24T18:55:45.924" v="1286" actId="1076"/>
        <pc:sldMkLst>
          <pc:docMk/>
          <pc:sldMk cId="1787004293" sldId="295"/>
        </pc:sldMkLst>
        <pc:spChg chg="del mod">
          <ac:chgData name="Danny Young" userId="cb0f4ce2-eb4f-479e-8e8f-3beb257e632f" providerId="ADAL" clId="{D69DFFCC-E5A1-4139-9CDC-170E6E9E2C01}" dt="2021-03-24T18:55:09.480" v="1278" actId="478"/>
          <ac:spMkLst>
            <pc:docMk/>
            <pc:sldMk cId="1787004293" sldId="295"/>
            <ac:spMk id="2" creationId="{00000000-0000-0000-0000-000000000000}"/>
          </ac:spMkLst>
        </pc:spChg>
        <pc:spChg chg="del">
          <ac:chgData name="Danny Young" userId="cb0f4ce2-eb4f-479e-8e8f-3beb257e632f" providerId="ADAL" clId="{D69DFFCC-E5A1-4139-9CDC-170E6E9E2C01}" dt="2021-03-24T18:55:06.107" v="1277" actId="478"/>
          <ac:spMkLst>
            <pc:docMk/>
            <pc:sldMk cId="1787004293" sldId="295"/>
            <ac:spMk id="3" creationId="{00000000-0000-0000-0000-000000000000}"/>
          </ac:spMkLst>
        </pc:spChg>
        <pc:spChg chg="mod">
          <ac:chgData name="Danny Young" userId="cb0f4ce2-eb4f-479e-8e8f-3beb257e632f" providerId="ADAL" clId="{D69DFFCC-E5A1-4139-9CDC-170E6E9E2C01}" dt="2021-03-24T18:55:34.507" v="1284" actId="1076"/>
          <ac:spMkLst>
            <pc:docMk/>
            <pc:sldMk cId="1787004293" sldId="295"/>
            <ac:spMk id="5" creationId="{00000000-0000-0000-0000-000000000000}"/>
          </ac:spMkLst>
        </pc:spChg>
        <pc:spChg chg="add del mod">
          <ac:chgData name="Danny Young" userId="cb0f4ce2-eb4f-479e-8e8f-3beb257e632f" providerId="ADAL" clId="{D69DFFCC-E5A1-4139-9CDC-170E6E9E2C01}" dt="2021-03-24T18:55:09.480" v="1278" actId="478"/>
          <ac:spMkLst>
            <pc:docMk/>
            <pc:sldMk cId="1787004293" sldId="295"/>
            <ac:spMk id="8" creationId="{92A8546B-967F-458E-BA15-2B4BF1C08531}"/>
          </ac:spMkLst>
        </pc:spChg>
        <pc:spChg chg="add del mod">
          <ac:chgData name="Danny Young" userId="cb0f4ce2-eb4f-479e-8e8f-3beb257e632f" providerId="ADAL" clId="{D69DFFCC-E5A1-4139-9CDC-170E6E9E2C01}" dt="2021-03-24T18:55:11.772" v="1279" actId="478"/>
          <ac:spMkLst>
            <pc:docMk/>
            <pc:sldMk cId="1787004293" sldId="295"/>
            <ac:spMk id="10" creationId="{894EEC05-974D-49F9-8FCB-DD9D69C80ACC}"/>
          </ac:spMkLst>
        </pc:spChg>
        <pc:spChg chg="mod">
          <ac:chgData name="Danny Young" userId="cb0f4ce2-eb4f-479e-8e8f-3beb257e632f" providerId="ADAL" clId="{D69DFFCC-E5A1-4139-9CDC-170E6E9E2C01}" dt="2021-03-24T18:55:45.924" v="1286" actId="1076"/>
          <ac:spMkLst>
            <pc:docMk/>
            <pc:sldMk cId="1787004293" sldId="295"/>
            <ac:spMk id="17" creationId="{00000000-0000-0000-0000-000000000000}"/>
          </ac:spMkLst>
        </pc:spChg>
        <pc:spChg chg="del mod">
          <ac:chgData name="Danny Young" userId="cb0f4ce2-eb4f-479e-8e8f-3beb257e632f" providerId="ADAL" clId="{D69DFFCC-E5A1-4139-9CDC-170E6E9E2C01}" dt="2021-03-24T18:55:27.773" v="1282" actId="478"/>
          <ac:spMkLst>
            <pc:docMk/>
            <pc:sldMk cId="1787004293" sldId="295"/>
            <ac:spMk id="28" creationId="{00000000-0000-0000-0000-000000000000}"/>
          </ac:spMkLst>
        </pc:sp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34.507" v="1284" actId="1076"/>
          <ac:graphicFrameMkLst>
            <pc:docMk/>
            <pc:sldMk cId="1787004293" sldId="295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5.924" v="1286" actId="1076"/>
          <ac:graphicFrameMkLst>
            <pc:docMk/>
            <pc:sldMk cId="1787004293" sldId="295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29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0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1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2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3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4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5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25.830" v="1281" actId="1076"/>
          <ac:graphicFrameMkLst>
            <pc:docMk/>
            <pc:sldMk cId="1787004293" sldId="295"/>
            <ac:graphicFrameMk id="1036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37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39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0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1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2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3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4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5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6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41.056" v="1285" actId="1076"/>
          <ac:graphicFrameMkLst>
            <pc:docMk/>
            <pc:sldMk cId="1787004293" sldId="295"/>
            <ac:graphicFrameMk id="1047" creationId="{00000000-0000-0000-0000-000000000000}"/>
          </ac:graphicFrameMkLst>
        </pc:graphicFrameChg>
      </pc:sldChg>
      <pc:sldChg chg="addSp delSp modSp mod">
        <pc:chgData name="Danny Young" userId="cb0f4ce2-eb4f-479e-8e8f-3beb257e632f" providerId="ADAL" clId="{D69DFFCC-E5A1-4139-9CDC-170E6E9E2C01}" dt="2021-03-24T18:56:12.820" v="1294" actId="1076"/>
        <pc:sldMkLst>
          <pc:docMk/>
          <pc:sldMk cId="1037903854" sldId="296"/>
        </pc:sldMkLst>
        <pc:spChg chg="del">
          <ac:chgData name="Danny Young" userId="cb0f4ce2-eb4f-479e-8e8f-3beb257e632f" providerId="ADAL" clId="{D69DFFCC-E5A1-4139-9CDC-170E6E9E2C01}" dt="2021-03-24T18:55:54.267" v="1287" actId="478"/>
          <ac:spMkLst>
            <pc:docMk/>
            <pc:sldMk cId="1037903854" sldId="296"/>
            <ac:spMk id="2" creationId="{00000000-0000-0000-0000-000000000000}"/>
          </ac:spMkLst>
        </pc:spChg>
        <pc:spChg chg="add del mod">
          <ac:chgData name="Danny Young" userId="cb0f4ce2-eb4f-479e-8e8f-3beb257e632f" providerId="ADAL" clId="{D69DFFCC-E5A1-4139-9CDC-170E6E9E2C01}" dt="2021-03-24T18:55:55.903" v="1288" actId="478"/>
          <ac:spMkLst>
            <pc:docMk/>
            <pc:sldMk cId="1037903854" sldId="296"/>
            <ac:spMk id="4" creationId="{BCE90A80-8432-4014-B9AF-D9C7AC3A4671}"/>
          </ac:spMkLst>
        </pc:spChg>
        <pc:spChg chg="mod">
          <ac:chgData name="Danny Young" userId="cb0f4ce2-eb4f-479e-8e8f-3beb257e632f" providerId="ADAL" clId="{D69DFFCC-E5A1-4139-9CDC-170E6E9E2C01}" dt="2021-03-24T18:56:08.438" v="1293" actId="1076"/>
          <ac:spMkLst>
            <pc:docMk/>
            <pc:sldMk cId="1037903854" sldId="296"/>
            <ac:spMk id="6" creationId="{00000000-0000-0000-0000-000000000000}"/>
          </ac:spMkLst>
        </pc:spChg>
        <pc:spChg chg="mod">
          <ac:chgData name="Danny Young" userId="cb0f4ce2-eb4f-479e-8e8f-3beb257e632f" providerId="ADAL" clId="{D69DFFCC-E5A1-4139-9CDC-170E6E9E2C01}" dt="2021-03-24T18:56:12.820" v="1294" actId="1076"/>
          <ac:spMkLst>
            <pc:docMk/>
            <pc:sldMk cId="1037903854" sldId="296"/>
            <ac:spMk id="8" creationId="{00000000-0000-0000-0000-000000000000}"/>
          </ac:spMkLst>
        </pc:spChg>
        <pc:graphicFrameChg chg="mod">
          <ac:chgData name="Danny Young" userId="cb0f4ce2-eb4f-479e-8e8f-3beb257e632f" providerId="ADAL" clId="{D69DFFCC-E5A1-4139-9CDC-170E6E9E2C01}" dt="2021-03-24T18:56:08.438" v="1293" actId="1076"/>
          <ac:graphicFrameMkLst>
            <pc:docMk/>
            <pc:sldMk cId="1037903854" sldId="29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6:12.820" v="1294" actId="1076"/>
          <ac:graphicFrameMkLst>
            <pc:docMk/>
            <pc:sldMk cId="1037903854" sldId="296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6:00.600" v="1290" actId="1076"/>
          <ac:graphicFrameMkLst>
            <pc:docMk/>
            <pc:sldMk cId="1037903854" sldId="296"/>
            <ac:graphicFrameMk id="2050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55:58.842" v="1289" actId="1076"/>
          <ac:graphicFrameMkLst>
            <pc:docMk/>
            <pc:sldMk cId="1037903854" sldId="296"/>
            <ac:graphicFrameMk id="2051" creationId="{00000000-0000-0000-0000-000000000000}"/>
          </ac:graphicFrameMkLst>
        </pc:graphicFrameChg>
      </pc:sldChg>
      <pc:sldChg chg="del">
        <pc:chgData name="Danny Young" userId="cb0f4ce2-eb4f-479e-8e8f-3beb257e632f" providerId="ADAL" clId="{D69DFFCC-E5A1-4139-9CDC-170E6E9E2C01}" dt="2021-03-24T18:38:02.914" v="708" actId="47"/>
        <pc:sldMkLst>
          <pc:docMk/>
          <pc:sldMk cId="1806051397" sldId="297"/>
        </pc:sldMkLst>
      </pc:sldChg>
      <pc:sldChg chg="del">
        <pc:chgData name="Danny Young" userId="cb0f4ce2-eb4f-479e-8e8f-3beb257e632f" providerId="ADAL" clId="{D69DFFCC-E5A1-4139-9CDC-170E6E9E2C01}" dt="2021-03-24T18:39:35.159" v="780" actId="47"/>
        <pc:sldMkLst>
          <pc:docMk/>
          <pc:sldMk cId="2176589698" sldId="298"/>
        </pc:sldMkLst>
      </pc:sldChg>
      <pc:sldChg chg="addSp delSp modSp mod modAnim">
        <pc:chgData name="Danny Young" userId="cb0f4ce2-eb4f-479e-8e8f-3beb257e632f" providerId="ADAL" clId="{D69DFFCC-E5A1-4139-9CDC-170E6E9E2C01}" dt="2021-03-24T18:40:34.100" v="799" actId="1076"/>
        <pc:sldMkLst>
          <pc:docMk/>
          <pc:sldMk cId="3407480637" sldId="299"/>
        </pc:sldMkLst>
        <pc:spChg chg="del">
          <ac:chgData name="Danny Young" userId="cb0f4ce2-eb4f-479e-8e8f-3beb257e632f" providerId="ADAL" clId="{D69DFFCC-E5A1-4139-9CDC-170E6E9E2C01}" dt="2021-03-24T18:39:42.714" v="781" actId="478"/>
          <ac:spMkLst>
            <pc:docMk/>
            <pc:sldMk cId="3407480637" sldId="299"/>
            <ac:spMk id="2" creationId="{00000000-0000-0000-0000-000000000000}"/>
          </ac:spMkLst>
        </pc:spChg>
        <pc:spChg chg="add del mod">
          <ac:chgData name="Danny Young" userId="cb0f4ce2-eb4f-479e-8e8f-3beb257e632f" providerId="ADAL" clId="{D69DFFCC-E5A1-4139-9CDC-170E6E9E2C01}" dt="2021-03-24T18:39:45.222" v="782" actId="478"/>
          <ac:spMkLst>
            <pc:docMk/>
            <pc:sldMk cId="3407480637" sldId="299"/>
            <ac:spMk id="4" creationId="{3A516913-D3FB-4045-B94C-A2CC3804CFAD}"/>
          </ac:spMkLst>
        </pc:spChg>
        <pc:spChg chg="add del mod">
          <ac:chgData name="Danny Young" userId="cb0f4ce2-eb4f-479e-8e8f-3beb257e632f" providerId="ADAL" clId="{D69DFFCC-E5A1-4139-9CDC-170E6E9E2C01}" dt="2021-03-24T18:39:45.222" v="782" actId="478"/>
          <ac:spMkLst>
            <pc:docMk/>
            <pc:sldMk cId="3407480637" sldId="299"/>
            <ac:spMk id="6" creationId="{8DB8F346-E66E-4950-808C-4C403110BD95}"/>
          </ac:spMkLst>
        </pc:spChg>
        <pc:spChg chg="del">
          <ac:chgData name="Danny Young" userId="cb0f4ce2-eb4f-479e-8e8f-3beb257e632f" providerId="ADAL" clId="{D69DFFCC-E5A1-4139-9CDC-170E6E9E2C01}" dt="2021-03-24T18:39:42.714" v="781" actId="478"/>
          <ac:spMkLst>
            <pc:docMk/>
            <pc:sldMk cId="3407480637" sldId="299"/>
            <ac:spMk id="3093" creationId="{00000000-0000-0000-0000-000000000000}"/>
          </ac:spMkLst>
        </pc:spChg>
        <pc:spChg chg="mod">
          <ac:chgData name="Danny Young" userId="cb0f4ce2-eb4f-479e-8e8f-3beb257e632f" providerId="ADAL" clId="{D69DFFCC-E5A1-4139-9CDC-170E6E9E2C01}" dt="2021-03-24T18:39:53.533" v="784" actId="1076"/>
          <ac:spMkLst>
            <pc:docMk/>
            <pc:sldMk cId="3407480637" sldId="299"/>
            <ac:spMk id="3094" creationId="{00000000-0000-0000-0000-000000000000}"/>
          </ac:spMkLst>
        </pc:spChg>
        <pc:spChg chg="mod">
          <ac:chgData name="Danny Young" userId="cb0f4ce2-eb4f-479e-8e8f-3beb257e632f" providerId="ADAL" clId="{D69DFFCC-E5A1-4139-9CDC-170E6E9E2C01}" dt="2021-03-24T18:40:16.730" v="792" actId="1076"/>
          <ac:spMkLst>
            <pc:docMk/>
            <pc:sldMk cId="3407480637" sldId="299"/>
            <ac:spMk id="3095" creationId="{00000000-0000-0000-0000-000000000000}"/>
          </ac:spMkLst>
        </pc:spChg>
        <pc:graphicFrameChg chg="add mod">
          <ac:chgData name="Danny Young" userId="cb0f4ce2-eb4f-479e-8e8f-3beb257e632f" providerId="ADAL" clId="{D69DFFCC-E5A1-4139-9CDC-170E6E9E2C01}" dt="2021-03-24T18:40:30.333" v="797"/>
          <ac:graphicFrameMkLst>
            <pc:docMk/>
            <pc:sldMk cId="3407480637" sldId="299"/>
            <ac:graphicFrameMk id="28" creationId="{C64BBDE4-9780-4710-A7B2-52B07C9A79D9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40:34.100" v="799" actId="1076"/>
          <ac:graphicFrameMkLst>
            <pc:docMk/>
            <pc:sldMk cId="3407480637" sldId="299"/>
            <ac:graphicFrameMk id="29" creationId="{B8A6ACA3-5E22-4360-B9C6-27E42F0A4A25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40:12.153" v="791" actId="1076"/>
          <ac:graphicFrameMkLst>
            <pc:docMk/>
            <pc:sldMk cId="3407480637" sldId="299"/>
            <ac:graphicFrameMk id="30" creationId="{C3245C8B-7A92-4BF5-A8D8-EEF56359B791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40:32.410" v="798" actId="1076"/>
          <ac:graphicFrameMkLst>
            <pc:docMk/>
            <pc:sldMk cId="3407480637" sldId="299"/>
            <ac:graphicFrameMk id="31" creationId="{2EC87C24-A17F-4729-95AE-5A7A249985A0}"/>
          </ac:graphicFrameMkLst>
        </pc:graphicFrameChg>
        <pc:graphicFrameChg chg="mod">
          <ac:chgData name="Danny Young" userId="cb0f4ce2-eb4f-479e-8e8f-3beb257e632f" providerId="ADAL" clId="{D69DFFCC-E5A1-4139-9CDC-170E6E9E2C01}" dt="2021-03-24T18:39:49.636" v="783" actId="1076"/>
          <ac:graphicFrameMkLst>
            <pc:docMk/>
            <pc:sldMk cId="3407480637" sldId="299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39:53.533" v="784" actId="1076"/>
          <ac:graphicFrameMkLst>
            <pc:docMk/>
            <pc:sldMk cId="3407480637" sldId="299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20.881" v="793" actId="1076"/>
          <ac:graphicFrameMkLst>
            <pc:docMk/>
            <pc:sldMk cId="3407480637" sldId="299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20.881" v="793" actId="1076"/>
          <ac:graphicFrameMkLst>
            <pc:docMk/>
            <pc:sldMk cId="3407480637" sldId="299"/>
            <ac:graphicFrameMk id="3077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20.881" v="793" actId="1076"/>
          <ac:graphicFrameMkLst>
            <pc:docMk/>
            <pc:sldMk cId="3407480637" sldId="299"/>
            <ac:graphicFrameMk id="3078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20.881" v="793" actId="1076"/>
          <ac:graphicFrameMkLst>
            <pc:docMk/>
            <pc:sldMk cId="3407480637" sldId="299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20.881" v="793" actId="1076"/>
          <ac:graphicFrameMkLst>
            <pc:docMk/>
            <pc:sldMk cId="3407480637" sldId="299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39:57.460" v="785" actId="1076"/>
          <ac:graphicFrameMkLst>
            <pc:docMk/>
            <pc:sldMk cId="3407480637" sldId="299"/>
            <ac:graphicFrameMk id="3081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3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4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5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6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7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8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89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90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16.730" v="792" actId="1076"/>
          <ac:graphicFrameMkLst>
            <pc:docMk/>
            <pc:sldMk cId="3407480637" sldId="299"/>
            <ac:graphicFrameMk id="3091" creationId="{00000000-0000-0000-0000-000000000000}"/>
          </ac:graphicFrameMkLst>
        </pc:graphicFrameChg>
      </pc:sldChg>
      <pc:sldChg chg="addSp delSp modSp mod delAnim">
        <pc:chgData name="Danny Young" userId="cb0f4ce2-eb4f-479e-8e8f-3beb257e632f" providerId="ADAL" clId="{D69DFFCC-E5A1-4139-9CDC-170E6E9E2C01}" dt="2021-03-24T18:42:16.320" v="812" actId="1076"/>
        <pc:sldMkLst>
          <pc:docMk/>
          <pc:sldMk cId="3016997825" sldId="301"/>
        </pc:sldMkLst>
        <pc:spChg chg="del">
          <ac:chgData name="Danny Young" userId="cb0f4ce2-eb4f-479e-8e8f-3beb257e632f" providerId="ADAL" clId="{D69DFFCC-E5A1-4139-9CDC-170E6E9E2C01}" dt="2021-03-24T18:40:50.150" v="803" actId="478"/>
          <ac:spMkLst>
            <pc:docMk/>
            <pc:sldMk cId="3016997825" sldId="301"/>
            <ac:spMk id="2" creationId="{00000000-0000-0000-0000-000000000000}"/>
          </ac:spMkLst>
        </pc:spChg>
        <pc:spChg chg="add del mod">
          <ac:chgData name="Danny Young" userId="cb0f4ce2-eb4f-479e-8e8f-3beb257e632f" providerId="ADAL" clId="{D69DFFCC-E5A1-4139-9CDC-170E6E9E2C01}" dt="2021-03-24T18:40:52.025" v="804" actId="478"/>
          <ac:spMkLst>
            <pc:docMk/>
            <pc:sldMk cId="3016997825" sldId="301"/>
            <ac:spMk id="7" creationId="{FD2FEE5A-2F83-455F-9DE6-08F100E56BAB}"/>
          </ac:spMkLst>
        </pc:spChg>
        <pc:graphicFrameChg chg="mod">
          <ac:chgData name="Danny Young" userId="cb0f4ce2-eb4f-479e-8e8f-3beb257e632f" providerId="ADAL" clId="{D69DFFCC-E5A1-4139-9CDC-170E6E9E2C01}" dt="2021-03-24T18:40:58.893" v="806" actId="1076"/>
          <ac:graphicFrameMkLst>
            <pc:docMk/>
            <pc:sldMk cId="3016997825" sldId="301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58.893" v="806" actId="1076"/>
          <ac:graphicFrameMkLst>
            <pc:docMk/>
            <pc:sldMk cId="3016997825" sldId="301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58.893" v="806" actId="1076"/>
          <ac:graphicFrameMkLst>
            <pc:docMk/>
            <pc:sldMk cId="3016997825" sldId="301"/>
            <ac:graphicFrameMk id="5" creationId="{00000000-0000-0000-0000-000000000000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42:16.320" v="812" actId="1076"/>
          <ac:graphicFrameMkLst>
            <pc:docMk/>
            <pc:sldMk cId="3016997825" sldId="301"/>
            <ac:graphicFrameMk id="13" creationId="{218784A7-1DEC-4DCF-9B98-A437DBF22C5A}"/>
          </ac:graphicFrameMkLst>
        </pc:graphicFrameChg>
        <pc:graphicFrameChg chg="del">
          <ac:chgData name="Danny Young" userId="cb0f4ce2-eb4f-479e-8e8f-3beb257e632f" providerId="ADAL" clId="{D69DFFCC-E5A1-4139-9CDC-170E6E9E2C01}" dt="2021-03-24T18:40:06.719" v="789" actId="21"/>
          <ac:graphicFrameMkLst>
            <pc:docMk/>
            <pc:sldMk cId="3016997825" sldId="301"/>
            <ac:graphicFrameMk id="5122" creationId="{00000000-0000-0000-0000-000000000000}"/>
          </ac:graphicFrameMkLst>
        </pc:graphicFrameChg>
        <pc:graphicFrameChg chg="del">
          <ac:chgData name="Danny Young" userId="cb0f4ce2-eb4f-479e-8e8f-3beb257e632f" providerId="ADAL" clId="{D69DFFCC-E5A1-4139-9CDC-170E6E9E2C01}" dt="2021-03-24T18:40:06.719" v="789" actId="21"/>
          <ac:graphicFrameMkLst>
            <pc:docMk/>
            <pc:sldMk cId="3016997825" sldId="301"/>
            <ac:graphicFrameMk id="5123" creationId="{00000000-0000-0000-0000-000000000000}"/>
          </ac:graphicFrameMkLst>
        </pc:graphicFrameChg>
        <pc:graphicFrameChg chg="del">
          <ac:chgData name="Danny Young" userId="cb0f4ce2-eb4f-479e-8e8f-3beb257e632f" providerId="ADAL" clId="{D69DFFCC-E5A1-4139-9CDC-170E6E9E2C01}" dt="2021-03-24T18:40:06.719" v="789" actId="21"/>
          <ac:graphicFrameMkLst>
            <pc:docMk/>
            <pc:sldMk cId="3016997825" sldId="301"/>
            <ac:graphicFrameMk id="5124" creationId="{00000000-0000-0000-0000-000000000000}"/>
          </ac:graphicFrameMkLst>
        </pc:graphicFrameChg>
        <pc:graphicFrameChg chg="del">
          <ac:chgData name="Danny Young" userId="cb0f4ce2-eb4f-479e-8e8f-3beb257e632f" providerId="ADAL" clId="{D69DFFCC-E5A1-4139-9CDC-170E6E9E2C01}" dt="2021-03-24T18:40:06.719" v="789" actId="21"/>
          <ac:graphicFrameMkLst>
            <pc:docMk/>
            <pc:sldMk cId="3016997825" sldId="301"/>
            <ac:graphicFrameMk id="5125" creationId="{00000000-0000-0000-0000-000000000000}"/>
          </ac:graphicFrameMkLst>
        </pc:graphicFrameChg>
        <pc:graphicFrameChg chg="mod">
          <ac:chgData name="Danny Young" userId="cb0f4ce2-eb4f-479e-8e8f-3beb257e632f" providerId="ADAL" clId="{D69DFFCC-E5A1-4139-9CDC-170E6E9E2C01}" dt="2021-03-24T18:40:54.311" v="805" actId="1076"/>
          <ac:graphicFrameMkLst>
            <pc:docMk/>
            <pc:sldMk cId="3016997825" sldId="301"/>
            <ac:graphicFrameMk id="5126" creationId="{00000000-0000-0000-0000-000000000000}"/>
          </ac:graphicFrameMkLst>
        </pc:graphicFrameChg>
      </pc:sldChg>
      <pc:sldChg chg="addSp delSp modSp new mod modAnim">
        <pc:chgData name="Danny Young" userId="cb0f4ce2-eb4f-479e-8e8f-3beb257e632f" providerId="ADAL" clId="{D69DFFCC-E5A1-4139-9CDC-170E6E9E2C01}" dt="2021-03-24T19:03:09.877" v="1910"/>
        <pc:sldMkLst>
          <pc:docMk/>
          <pc:sldMk cId="490695909" sldId="303"/>
        </pc:sldMkLst>
        <pc:spChg chg="mod">
          <ac:chgData name="Danny Young" userId="cb0f4ce2-eb4f-479e-8e8f-3beb257e632f" providerId="ADAL" clId="{D69DFFCC-E5A1-4139-9CDC-170E6E9E2C01}" dt="2021-03-24T18:30:10.184" v="55" actId="14100"/>
          <ac:spMkLst>
            <pc:docMk/>
            <pc:sldMk cId="490695909" sldId="303"/>
            <ac:spMk id="2" creationId="{8932323D-3061-487A-912F-143822A820F7}"/>
          </ac:spMkLst>
        </pc:spChg>
        <pc:spChg chg="mod">
          <ac:chgData name="Danny Young" userId="cb0f4ce2-eb4f-479e-8e8f-3beb257e632f" providerId="ADAL" clId="{D69DFFCC-E5A1-4139-9CDC-170E6E9E2C01}" dt="2021-03-24T18:32:31.039" v="402" actId="14100"/>
          <ac:spMkLst>
            <pc:docMk/>
            <pc:sldMk cId="490695909" sldId="303"/>
            <ac:spMk id="3" creationId="{5603DA39-C427-43FE-8DB6-56BE2DA78CD5}"/>
          </ac:spMkLst>
        </pc:spChg>
        <pc:spChg chg="add del mod">
          <ac:chgData name="Danny Young" userId="cb0f4ce2-eb4f-479e-8e8f-3beb257e632f" providerId="ADAL" clId="{D69DFFCC-E5A1-4139-9CDC-170E6E9E2C01}" dt="2021-03-24T18:33:53.848" v="431" actId="21"/>
          <ac:spMkLst>
            <pc:docMk/>
            <pc:sldMk cId="490695909" sldId="303"/>
            <ac:spMk id="5" creationId="{B7BDE930-9282-4133-8798-4A9F202828D8}"/>
          </ac:spMkLst>
        </pc:spChg>
        <pc:spChg chg="add mod">
          <ac:chgData name="Danny Young" userId="cb0f4ce2-eb4f-479e-8e8f-3beb257e632f" providerId="ADAL" clId="{D69DFFCC-E5A1-4139-9CDC-170E6E9E2C01}" dt="2021-03-24T18:34:01.256" v="468" actId="20577"/>
          <ac:spMkLst>
            <pc:docMk/>
            <pc:sldMk cId="490695909" sldId="303"/>
            <ac:spMk id="6" creationId="{ABE727C2-7ED4-422C-BEF0-5E9857DCC106}"/>
          </ac:spMkLst>
        </pc:spChg>
        <pc:spChg chg="add mod">
          <ac:chgData name="Danny Young" userId="cb0f4ce2-eb4f-479e-8e8f-3beb257e632f" providerId="ADAL" clId="{D69DFFCC-E5A1-4139-9CDC-170E6E9E2C01}" dt="2021-03-24T18:35:22.119" v="554" actId="1076"/>
          <ac:spMkLst>
            <pc:docMk/>
            <pc:sldMk cId="490695909" sldId="303"/>
            <ac:spMk id="9" creationId="{FA8B5037-6214-4B33-BE33-C0A397EDB1D3}"/>
          </ac:spMkLst>
        </pc:spChg>
        <pc:spChg chg="add mod">
          <ac:chgData name="Danny Young" userId="cb0f4ce2-eb4f-479e-8e8f-3beb257e632f" providerId="ADAL" clId="{D69DFFCC-E5A1-4139-9CDC-170E6E9E2C01}" dt="2021-03-24T18:36:01.675" v="573" actId="20577"/>
          <ac:spMkLst>
            <pc:docMk/>
            <pc:sldMk cId="490695909" sldId="303"/>
            <ac:spMk id="11" creationId="{8CE0A661-5FB5-4514-9B57-832EADD26A00}"/>
          </ac:spMkLst>
        </pc:spChg>
        <pc:spChg chg="add mod">
          <ac:chgData name="Danny Young" userId="cb0f4ce2-eb4f-479e-8e8f-3beb257e632f" providerId="ADAL" clId="{D69DFFCC-E5A1-4139-9CDC-170E6E9E2C01}" dt="2021-03-24T18:37:29.489" v="683" actId="20577"/>
          <ac:spMkLst>
            <pc:docMk/>
            <pc:sldMk cId="490695909" sldId="303"/>
            <ac:spMk id="15" creationId="{8FC2B133-98C1-45E7-B43D-52DBD16E9551}"/>
          </ac:spMkLst>
        </pc:spChg>
        <pc:graphicFrameChg chg="add mod">
          <ac:chgData name="Danny Young" userId="cb0f4ce2-eb4f-479e-8e8f-3beb257e632f" providerId="ADAL" clId="{D69DFFCC-E5A1-4139-9CDC-170E6E9E2C01}" dt="2021-03-24T19:03:09.877" v="1910"/>
          <ac:graphicFrameMkLst>
            <pc:docMk/>
            <pc:sldMk cId="490695909" sldId="303"/>
            <ac:graphicFrameMk id="4" creationId="{DC97875A-87AA-4863-AB57-52E345C7097D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4:31.562" v="475" actId="1076"/>
          <ac:graphicFrameMkLst>
            <pc:docMk/>
            <pc:sldMk cId="490695909" sldId="303"/>
            <ac:graphicFrameMk id="7" creationId="{5F4919D6-4D0C-421A-8FBA-AC678745393E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4:42.377" v="480" actId="1076"/>
          <ac:graphicFrameMkLst>
            <pc:docMk/>
            <pc:sldMk cId="490695909" sldId="303"/>
            <ac:graphicFrameMk id="8" creationId="{E2AA057C-2134-45B1-B403-0F0F93BF5AD8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5:44.371" v="562" actId="1076"/>
          <ac:graphicFrameMkLst>
            <pc:docMk/>
            <pc:sldMk cId="490695909" sldId="303"/>
            <ac:graphicFrameMk id="10" creationId="{237171CA-ABBE-4CC5-9552-E0BCAE35A38C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6:50.422" v="606"/>
          <ac:graphicFrameMkLst>
            <pc:docMk/>
            <pc:sldMk cId="490695909" sldId="303"/>
            <ac:graphicFrameMk id="12" creationId="{E2E8F3FB-1D71-448B-97D4-91C62273EDB8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6:44.839" v="604" actId="1036"/>
          <ac:graphicFrameMkLst>
            <pc:docMk/>
            <pc:sldMk cId="490695909" sldId="303"/>
            <ac:graphicFrameMk id="13" creationId="{450318C9-44AB-4AED-B3E5-93185645AAD2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7:08.448" v="610" actId="1076"/>
          <ac:graphicFrameMkLst>
            <pc:docMk/>
            <pc:sldMk cId="490695909" sldId="303"/>
            <ac:graphicFrameMk id="14" creationId="{C1DE0F62-ED37-4F13-9587-F6A3F178FF92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7:47.457" v="707" actId="1035"/>
          <ac:graphicFrameMkLst>
            <pc:docMk/>
            <pc:sldMk cId="490695909" sldId="303"/>
            <ac:graphicFrameMk id="16" creationId="{33CE7ADE-F540-4932-8DCC-96F9993DD003}"/>
          </ac:graphicFrameMkLst>
        </pc:graphicFrameChg>
      </pc:sldChg>
      <pc:sldChg chg="addSp delSp modSp new mod">
        <pc:chgData name="Danny Young" userId="cb0f4ce2-eb4f-479e-8e8f-3beb257e632f" providerId="ADAL" clId="{D69DFFCC-E5A1-4139-9CDC-170E6E9E2C01}" dt="2021-03-24T18:42:06.502" v="810"/>
        <pc:sldMkLst>
          <pc:docMk/>
          <pc:sldMk cId="2135394228" sldId="304"/>
        </pc:sldMkLst>
        <pc:spChg chg="del">
          <ac:chgData name="Danny Young" userId="cb0f4ce2-eb4f-479e-8e8f-3beb257e632f" providerId="ADAL" clId="{D69DFFCC-E5A1-4139-9CDC-170E6E9E2C01}" dt="2021-03-24T18:38:49.653" v="760" actId="478"/>
          <ac:spMkLst>
            <pc:docMk/>
            <pc:sldMk cId="2135394228" sldId="304"/>
            <ac:spMk id="2" creationId="{9CDA8C17-4551-4539-A192-12134CBA8B02}"/>
          </ac:spMkLst>
        </pc:spChg>
        <pc:spChg chg="mod">
          <ac:chgData name="Danny Young" userId="cb0f4ce2-eb4f-479e-8e8f-3beb257e632f" providerId="ADAL" clId="{D69DFFCC-E5A1-4139-9CDC-170E6E9E2C01}" dt="2021-03-24T18:38:55.673" v="762" actId="14100"/>
          <ac:spMkLst>
            <pc:docMk/>
            <pc:sldMk cId="2135394228" sldId="304"/>
            <ac:spMk id="3" creationId="{C6BC3876-E215-4E18-99EB-B2FFC1A7B838}"/>
          </ac:spMkLst>
        </pc:spChg>
        <pc:graphicFrameChg chg="add mod">
          <ac:chgData name="Danny Young" userId="cb0f4ce2-eb4f-479e-8e8f-3beb257e632f" providerId="ADAL" clId="{D69DFFCC-E5A1-4139-9CDC-170E6E9E2C01}" dt="2021-03-24T18:39:01.858" v="764" actId="1076"/>
          <ac:graphicFrameMkLst>
            <pc:docMk/>
            <pc:sldMk cId="2135394228" sldId="304"/>
            <ac:graphicFrameMk id="4" creationId="{ABA0003C-A09B-4E3D-AFFA-3E6C726FB015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9:03.795" v="765" actId="1076"/>
          <ac:graphicFrameMkLst>
            <pc:docMk/>
            <pc:sldMk cId="2135394228" sldId="304"/>
            <ac:graphicFrameMk id="5" creationId="{DCDAF48E-9DC9-41BE-BD86-C9090365CE8C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9:17.212" v="775" actId="1038"/>
          <ac:graphicFrameMkLst>
            <pc:docMk/>
            <pc:sldMk cId="2135394228" sldId="304"/>
            <ac:graphicFrameMk id="6" creationId="{79B3D37E-3A67-447C-9D36-F370E62927FF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39:25.367" v="779" actId="1076"/>
          <ac:graphicFrameMkLst>
            <pc:docMk/>
            <pc:sldMk cId="2135394228" sldId="304"/>
            <ac:graphicFrameMk id="7" creationId="{148EFEFF-27E5-44DD-9A49-B1D31D008F19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42:06.502" v="810"/>
          <ac:graphicFrameMkLst>
            <pc:docMk/>
            <pc:sldMk cId="2135394228" sldId="304"/>
            <ac:graphicFrameMk id="8" creationId="{0B4B95B1-263A-43F0-A3C2-4D1E49CF0800}"/>
          </ac:graphicFrameMkLst>
        </pc:graphicFrameChg>
      </pc:sldChg>
      <pc:sldChg chg="addSp modSp new mod modAnim">
        <pc:chgData name="Danny Young" userId="cb0f4ce2-eb4f-479e-8e8f-3beb257e632f" providerId="ADAL" clId="{D69DFFCC-E5A1-4139-9CDC-170E6E9E2C01}" dt="2021-03-24T18:53:17.365" v="1180" actId="1076"/>
        <pc:sldMkLst>
          <pc:docMk/>
          <pc:sldMk cId="45014370" sldId="305"/>
        </pc:sldMkLst>
        <pc:spChg chg="mod">
          <ac:chgData name="Danny Young" userId="cb0f4ce2-eb4f-479e-8e8f-3beb257e632f" providerId="ADAL" clId="{D69DFFCC-E5A1-4139-9CDC-170E6E9E2C01}" dt="2021-03-24T18:43:37.023" v="851" actId="27636"/>
          <ac:spMkLst>
            <pc:docMk/>
            <pc:sldMk cId="45014370" sldId="305"/>
            <ac:spMk id="2" creationId="{BAC69F6E-9D92-485F-BF29-8B3E8B1C06A7}"/>
          </ac:spMkLst>
        </pc:spChg>
        <pc:spChg chg="mod">
          <ac:chgData name="Danny Young" userId="cb0f4ce2-eb4f-479e-8e8f-3beb257e632f" providerId="ADAL" clId="{D69DFFCC-E5A1-4139-9CDC-170E6E9E2C01}" dt="2021-03-24T18:46:55.121" v="1054" actId="20577"/>
          <ac:spMkLst>
            <pc:docMk/>
            <pc:sldMk cId="45014370" sldId="305"/>
            <ac:spMk id="3" creationId="{9AE705A3-8AC9-4402-963E-E336FB93265A}"/>
          </ac:spMkLst>
        </pc:spChg>
        <pc:spChg chg="add mod">
          <ac:chgData name="Danny Young" userId="cb0f4ce2-eb4f-479e-8e8f-3beb257e632f" providerId="ADAL" clId="{D69DFFCC-E5A1-4139-9CDC-170E6E9E2C01}" dt="2021-03-24T18:52:21.056" v="1106" actId="1076"/>
          <ac:spMkLst>
            <pc:docMk/>
            <pc:sldMk cId="45014370" sldId="305"/>
            <ac:spMk id="5" creationId="{C4FA2B78-AB3D-440F-AA42-754934163FA4}"/>
          </ac:spMkLst>
        </pc:spChg>
        <pc:spChg chg="add mod">
          <ac:chgData name="Danny Young" userId="cb0f4ce2-eb4f-479e-8e8f-3beb257e632f" providerId="ADAL" clId="{D69DFFCC-E5A1-4139-9CDC-170E6E9E2C01}" dt="2021-03-24T18:52:21.056" v="1106" actId="1076"/>
          <ac:spMkLst>
            <pc:docMk/>
            <pc:sldMk cId="45014370" sldId="305"/>
            <ac:spMk id="7" creationId="{E71B6EB4-26BC-4693-BBA5-58CAE328CA92}"/>
          </ac:spMkLst>
        </pc:spChg>
        <pc:spChg chg="add mod">
          <ac:chgData name="Danny Young" userId="cb0f4ce2-eb4f-479e-8e8f-3beb257e632f" providerId="ADAL" clId="{D69DFFCC-E5A1-4139-9CDC-170E6E9E2C01}" dt="2021-03-24T18:52:21.056" v="1106" actId="1076"/>
          <ac:spMkLst>
            <pc:docMk/>
            <pc:sldMk cId="45014370" sldId="305"/>
            <ac:spMk id="9" creationId="{33C50930-5347-49FB-A09D-829279AFD55E}"/>
          </ac:spMkLst>
        </pc:spChg>
        <pc:spChg chg="add mod">
          <ac:chgData name="Danny Young" userId="cb0f4ce2-eb4f-479e-8e8f-3beb257e632f" providerId="ADAL" clId="{D69DFFCC-E5A1-4139-9CDC-170E6E9E2C01}" dt="2021-03-24T18:52:33.125" v="1108" actId="1076"/>
          <ac:spMkLst>
            <pc:docMk/>
            <pc:sldMk cId="45014370" sldId="305"/>
            <ac:spMk id="12" creationId="{64F69D9B-89AD-4571-AB0E-DCFA7C8C928B}"/>
          </ac:spMkLst>
        </pc:spChg>
        <pc:spChg chg="add mod">
          <ac:chgData name="Danny Young" userId="cb0f4ce2-eb4f-479e-8e8f-3beb257e632f" providerId="ADAL" clId="{D69DFFCC-E5A1-4139-9CDC-170E6E9E2C01}" dt="2021-03-24T18:53:17.365" v="1180" actId="1076"/>
          <ac:spMkLst>
            <pc:docMk/>
            <pc:sldMk cId="45014370" sldId="305"/>
            <ac:spMk id="15" creationId="{1985EB19-A1A4-4262-AF5E-F16881E97333}"/>
          </ac:spMkLst>
        </pc:spChg>
        <pc:graphicFrameChg chg="add mod">
          <ac:chgData name="Danny Young" userId="cb0f4ce2-eb4f-479e-8e8f-3beb257e632f" providerId="ADAL" clId="{D69DFFCC-E5A1-4139-9CDC-170E6E9E2C01}" dt="2021-03-24T18:52:21.056" v="1106" actId="1076"/>
          <ac:graphicFrameMkLst>
            <pc:docMk/>
            <pc:sldMk cId="45014370" sldId="305"/>
            <ac:graphicFrameMk id="4" creationId="{D4862E69-B1ED-4C4A-95B4-8E273297AB01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2:21.056" v="1106" actId="1076"/>
          <ac:graphicFrameMkLst>
            <pc:docMk/>
            <pc:sldMk cId="45014370" sldId="305"/>
            <ac:graphicFrameMk id="6" creationId="{1CB14683-BBAA-4FA2-B653-E411AF2565D5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2:21.056" v="1106" actId="1076"/>
          <ac:graphicFrameMkLst>
            <pc:docMk/>
            <pc:sldMk cId="45014370" sldId="305"/>
            <ac:graphicFrameMk id="8" creationId="{1F859BCA-DF6D-464F-A9B9-34A947D07C32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2:21.056" v="1106" actId="1076"/>
          <ac:graphicFrameMkLst>
            <pc:docMk/>
            <pc:sldMk cId="45014370" sldId="305"/>
            <ac:graphicFrameMk id="10" creationId="{D8D6016C-5AB3-4CB5-A942-F0971C931A76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2:21.056" v="1106" actId="1076"/>
          <ac:graphicFrameMkLst>
            <pc:docMk/>
            <pc:sldMk cId="45014370" sldId="305"/>
            <ac:graphicFrameMk id="11" creationId="{B194CFFD-2BEF-4A29-89DE-662975161AF6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2:45.620" v="1113" actId="1076"/>
          <ac:graphicFrameMkLst>
            <pc:docMk/>
            <pc:sldMk cId="45014370" sldId="305"/>
            <ac:graphicFrameMk id="13" creationId="{CD64FA66-A170-46BD-857A-757B1FBDAD72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2:59.800" v="1120" actId="1076"/>
          <ac:graphicFrameMkLst>
            <pc:docMk/>
            <pc:sldMk cId="45014370" sldId="305"/>
            <ac:graphicFrameMk id="14" creationId="{AE0E69C0-997F-406C-ADDE-DA010AEF49EE}"/>
          </ac:graphicFrameMkLst>
        </pc:graphicFrameChg>
      </pc:sldChg>
      <pc:sldChg chg="addSp delSp modSp new mod modAnim">
        <pc:chgData name="Danny Young" userId="cb0f4ce2-eb4f-479e-8e8f-3beb257e632f" providerId="ADAL" clId="{D69DFFCC-E5A1-4139-9CDC-170E6E9E2C01}" dt="2021-03-24T18:56:24.415" v="1296"/>
        <pc:sldMkLst>
          <pc:docMk/>
          <pc:sldMk cId="3499435906" sldId="306"/>
        </pc:sldMkLst>
        <pc:spChg chg="del">
          <ac:chgData name="Danny Young" userId="cb0f4ce2-eb4f-479e-8e8f-3beb257e632f" providerId="ADAL" clId="{D69DFFCC-E5A1-4139-9CDC-170E6E9E2C01}" dt="2021-03-24T18:54:08.617" v="1260" actId="478"/>
          <ac:spMkLst>
            <pc:docMk/>
            <pc:sldMk cId="3499435906" sldId="306"/>
            <ac:spMk id="2" creationId="{2D63FCB8-ED55-4F5E-A550-A7D81BEF9BE8}"/>
          </ac:spMkLst>
        </pc:spChg>
        <pc:spChg chg="mod">
          <ac:chgData name="Danny Young" userId="cb0f4ce2-eb4f-479e-8e8f-3beb257e632f" providerId="ADAL" clId="{D69DFFCC-E5A1-4139-9CDC-170E6E9E2C01}" dt="2021-03-24T18:54:13.246" v="1261" actId="1076"/>
          <ac:spMkLst>
            <pc:docMk/>
            <pc:sldMk cId="3499435906" sldId="306"/>
            <ac:spMk id="3" creationId="{3062754C-E613-445B-BCAC-CE4152C19EA0}"/>
          </ac:spMkLst>
        </pc:spChg>
        <pc:graphicFrameChg chg="add mod">
          <ac:chgData name="Danny Young" userId="cb0f4ce2-eb4f-479e-8e8f-3beb257e632f" providerId="ADAL" clId="{D69DFFCC-E5A1-4139-9CDC-170E6E9E2C01}" dt="2021-03-24T18:54:20.905" v="1263" actId="1076"/>
          <ac:graphicFrameMkLst>
            <pc:docMk/>
            <pc:sldMk cId="3499435906" sldId="306"/>
            <ac:graphicFrameMk id="4" creationId="{48B1E07A-52D6-4784-BBFF-301B66BDDB47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4:42.154" v="1272" actId="1076"/>
          <ac:graphicFrameMkLst>
            <pc:docMk/>
            <pc:sldMk cId="3499435906" sldId="306"/>
            <ac:graphicFrameMk id="5" creationId="{637E41B5-4861-401A-8B98-4CA4CAD93631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4:56.227" v="1276" actId="1076"/>
          <ac:graphicFrameMkLst>
            <pc:docMk/>
            <pc:sldMk cId="3499435906" sldId="306"/>
            <ac:graphicFrameMk id="6" creationId="{776A8523-A25D-4743-A7E9-1CBF93A3529B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4:43.405" v="1273" actId="1076"/>
          <ac:graphicFrameMkLst>
            <pc:docMk/>
            <pc:sldMk cId="3499435906" sldId="306"/>
            <ac:graphicFrameMk id="7" creationId="{0C556503-4733-438A-9F83-81B87B251B7A}"/>
          </ac:graphicFrameMkLst>
        </pc:graphicFrameChg>
        <pc:graphicFrameChg chg="add mod">
          <ac:chgData name="Danny Young" userId="cb0f4ce2-eb4f-479e-8e8f-3beb257e632f" providerId="ADAL" clId="{D69DFFCC-E5A1-4139-9CDC-170E6E9E2C01}" dt="2021-03-24T18:54:53.788" v="1275" actId="1076"/>
          <ac:graphicFrameMkLst>
            <pc:docMk/>
            <pc:sldMk cId="3499435906" sldId="306"/>
            <ac:graphicFrameMk id="8" creationId="{E82B47C4-FD23-46D6-9330-4F3F0E5FF41A}"/>
          </ac:graphicFrameMkLst>
        </pc:graphicFrameChg>
      </pc:sldChg>
      <pc:sldChg chg="addSp delSp modSp new mod delAnim modAnim">
        <pc:chgData name="Danny Young" userId="cb0f4ce2-eb4f-479e-8e8f-3beb257e632f" providerId="ADAL" clId="{D69DFFCC-E5A1-4139-9CDC-170E6E9E2C01}" dt="2021-03-24T19:03:28.134" v="1914"/>
        <pc:sldMkLst>
          <pc:docMk/>
          <pc:sldMk cId="2345522917" sldId="307"/>
        </pc:sldMkLst>
        <pc:spChg chg="mod">
          <ac:chgData name="Danny Young" userId="cb0f4ce2-eb4f-479e-8e8f-3beb257e632f" providerId="ADAL" clId="{D69DFFCC-E5A1-4139-9CDC-170E6E9E2C01}" dt="2021-03-24T18:57:53.346" v="1342" actId="14100"/>
          <ac:spMkLst>
            <pc:docMk/>
            <pc:sldMk cId="2345522917" sldId="307"/>
            <ac:spMk id="2" creationId="{899C539D-61EE-4B05-BC08-87210A8978FC}"/>
          </ac:spMkLst>
        </pc:spChg>
        <pc:spChg chg="mod">
          <ac:chgData name="Danny Young" userId="cb0f4ce2-eb4f-479e-8e8f-3beb257e632f" providerId="ADAL" clId="{D69DFFCC-E5A1-4139-9CDC-170E6E9E2C01}" dt="2021-03-24T18:58:54.003" v="1561" actId="14100"/>
          <ac:spMkLst>
            <pc:docMk/>
            <pc:sldMk cId="2345522917" sldId="307"/>
            <ac:spMk id="3" creationId="{731F3F03-2DF8-4B59-B7D8-EA94763FCD2A}"/>
          </ac:spMkLst>
        </pc:spChg>
        <pc:spChg chg="add mod">
          <ac:chgData name="Danny Young" userId="cb0f4ce2-eb4f-479e-8e8f-3beb257e632f" providerId="ADAL" clId="{D69DFFCC-E5A1-4139-9CDC-170E6E9E2C01}" dt="2021-03-24T19:00:27.089" v="1659" actId="1076"/>
          <ac:spMkLst>
            <pc:docMk/>
            <pc:sldMk cId="2345522917" sldId="307"/>
            <ac:spMk id="5" creationId="{43EC4454-FACB-415C-9522-5EAA2D851623}"/>
          </ac:spMkLst>
        </pc:spChg>
        <pc:spChg chg="add mod">
          <ac:chgData name="Danny Young" userId="cb0f4ce2-eb4f-479e-8e8f-3beb257e632f" providerId="ADAL" clId="{D69DFFCC-E5A1-4139-9CDC-170E6E9E2C01}" dt="2021-03-24T19:01:12.235" v="1764" actId="1076"/>
          <ac:spMkLst>
            <pc:docMk/>
            <pc:sldMk cId="2345522917" sldId="307"/>
            <ac:spMk id="8" creationId="{B7242424-1F49-455D-B4EE-5619D4FAEDA2}"/>
          </ac:spMkLst>
        </pc:spChg>
        <pc:spChg chg="add mod">
          <ac:chgData name="Danny Young" userId="cb0f4ce2-eb4f-479e-8e8f-3beb257e632f" providerId="ADAL" clId="{D69DFFCC-E5A1-4139-9CDC-170E6E9E2C01}" dt="2021-03-24T19:01:08.662" v="1761" actId="1076"/>
          <ac:spMkLst>
            <pc:docMk/>
            <pc:sldMk cId="2345522917" sldId="307"/>
            <ac:spMk id="9" creationId="{E17ECFE5-9AE3-4B5A-9024-84488FD5575B}"/>
          </ac:spMkLst>
        </pc:spChg>
        <pc:spChg chg="add mod">
          <ac:chgData name="Danny Young" userId="cb0f4ce2-eb4f-479e-8e8f-3beb257e632f" providerId="ADAL" clId="{D69DFFCC-E5A1-4139-9CDC-170E6E9E2C01}" dt="2021-03-24T19:01:12.775" v="1765"/>
          <ac:spMkLst>
            <pc:docMk/>
            <pc:sldMk cId="2345522917" sldId="307"/>
            <ac:spMk id="10" creationId="{DF8C97B3-57AD-4410-BC84-BCC8E55BD96E}"/>
          </ac:spMkLst>
        </pc:spChg>
        <pc:spChg chg="add mod">
          <ac:chgData name="Danny Young" userId="cb0f4ce2-eb4f-479e-8e8f-3beb257e632f" providerId="ADAL" clId="{D69DFFCC-E5A1-4139-9CDC-170E6E9E2C01}" dt="2021-03-24T19:01:37.598" v="1837" actId="1076"/>
          <ac:spMkLst>
            <pc:docMk/>
            <pc:sldMk cId="2345522917" sldId="307"/>
            <ac:spMk id="11" creationId="{C8F62F1C-6AAD-4BE9-B003-53C2DBFEE420}"/>
          </ac:spMkLst>
        </pc:spChg>
        <pc:spChg chg="add mod">
          <ac:chgData name="Danny Young" userId="cb0f4ce2-eb4f-479e-8e8f-3beb257e632f" providerId="ADAL" clId="{D69DFFCC-E5A1-4139-9CDC-170E6E9E2C01}" dt="2021-03-24T19:02:01.338" v="1897" actId="1076"/>
          <ac:spMkLst>
            <pc:docMk/>
            <pc:sldMk cId="2345522917" sldId="307"/>
            <ac:spMk id="12" creationId="{096A3FC5-9772-4F97-B278-0AE1C358A865}"/>
          </ac:spMkLst>
        </pc:spChg>
        <pc:graphicFrameChg chg="add mod">
          <ac:chgData name="Danny Young" userId="cb0f4ce2-eb4f-479e-8e8f-3beb257e632f" providerId="ADAL" clId="{D69DFFCC-E5A1-4139-9CDC-170E6E9E2C01}" dt="2021-03-24T18:59:05.603" v="1564" actId="1076"/>
          <ac:graphicFrameMkLst>
            <pc:docMk/>
            <pc:sldMk cId="2345522917" sldId="307"/>
            <ac:graphicFrameMk id="4" creationId="{C3B8B183-9D1A-431A-ADD5-C514FDC9F4D2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0:17.571" v="1657" actId="1076"/>
          <ac:graphicFrameMkLst>
            <pc:docMk/>
            <pc:sldMk cId="2345522917" sldId="307"/>
            <ac:graphicFrameMk id="6" creationId="{4CDDF0F5-DE5E-459C-AA1C-8BC541A77046}"/>
          </ac:graphicFrameMkLst>
        </pc:graphicFrameChg>
        <pc:graphicFrameChg chg="add del mod">
          <ac:chgData name="Danny Young" userId="cb0f4ce2-eb4f-479e-8e8f-3beb257e632f" providerId="ADAL" clId="{D69DFFCC-E5A1-4139-9CDC-170E6E9E2C01}" dt="2021-03-24T19:00:10.747" v="1654" actId="478"/>
          <ac:graphicFrameMkLst>
            <pc:docMk/>
            <pc:sldMk cId="2345522917" sldId="307"/>
            <ac:graphicFrameMk id="7" creationId="{48922922-AEE6-46E5-9D1A-DAA9ED1B8043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2:49.354" v="1907" actId="1076"/>
          <ac:graphicFrameMkLst>
            <pc:docMk/>
            <pc:sldMk cId="2345522917" sldId="307"/>
            <ac:graphicFrameMk id="13" creationId="{536753F2-188B-48D7-99BC-BCC6F7445C65}"/>
          </ac:graphicFrameMkLst>
        </pc:graphicFrameChg>
        <pc:graphicFrameChg chg="add del mod">
          <ac:chgData name="Danny Young" userId="cb0f4ce2-eb4f-479e-8e8f-3beb257e632f" providerId="ADAL" clId="{D69DFFCC-E5A1-4139-9CDC-170E6E9E2C01}" dt="2021-03-24T19:02:22.770" v="1902" actId="21"/>
          <ac:graphicFrameMkLst>
            <pc:docMk/>
            <pc:sldMk cId="2345522917" sldId="307"/>
            <ac:graphicFrameMk id="14" creationId="{62B72292-C8EF-4BAB-A7F7-B31F0299270F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3:04.648" v="1909" actId="1076"/>
          <ac:graphicFrameMkLst>
            <pc:docMk/>
            <pc:sldMk cId="2345522917" sldId="307"/>
            <ac:graphicFrameMk id="15" creationId="{06583CDD-3D0B-4728-9EA6-250B305AEACF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3:04.648" v="1909" actId="1076"/>
          <ac:graphicFrameMkLst>
            <pc:docMk/>
            <pc:sldMk cId="2345522917" sldId="307"/>
            <ac:graphicFrameMk id="16" creationId="{C799610A-5711-41AD-9694-3E0F42C7D283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3:04.648" v="1909" actId="1076"/>
          <ac:graphicFrameMkLst>
            <pc:docMk/>
            <pc:sldMk cId="2345522917" sldId="307"/>
            <ac:graphicFrameMk id="17" creationId="{BA9AC38C-601C-425D-B9CE-795C73A91ABC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3:28.134" v="1914"/>
          <ac:graphicFrameMkLst>
            <pc:docMk/>
            <pc:sldMk cId="2345522917" sldId="307"/>
            <ac:graphicFrameMk id="18" creationId="{E21204BE-A1F9-414C-A4A6-FF4EAAD8338D}"/>
          </ac:graphicFrameMkLst>
        </pc:graphicFrameChg>
        <pc:graphicFrameChg chg="add mod">
          <ac:chgData name="Danny Young" userId="cb0f4ce2-eb4f-479e-8e8f-3beb257e632f" providerId="ADAL" clId="{D69DFFCC-E5A1-4139-9CDC-170E6E9E2C01}" dt="2021-03-24T19:03:23.660" v="1912" actId="1076"/>
          <ac:graphicFrameMkLst>
            <pc:docMk/>
            <pc:sldMk cId="2345522917" sldId="307"/>
            <ac:graphicFrameMk id="19" creationId="{020A4FB4-C5ED-4808-984A-0C58D21C22E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5756-CFAC-4663-9579-AD3F84318AD4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E17C4-0764-4B70-90B0-8DC28389A35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46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36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0817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982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840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6888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517904-12C9-451E-97A9-8E3EAC4D97E6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3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497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2375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3FCFD4-0E36-43A7-8C1A-456F25025BC5}" type="datetimeFigureOut">
              <a:rPr lang="en-CA" smtClean="0"/>
              <a:pPr/>
              <a:t>2021-04-06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98.wmf"/><Relationship Id="rId3" Type="http://schemas.openxmlformats.org/officeDocument/2006/relationships/image" Target="../media/image48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9.bin"/><Relationship Id="rId17" Type="http://schemas.openxmlformats.org/officeDocument/2006/relationships/image" Target="../media/image100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1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2" Type="http://schemas.openxmlformats.org/officeDocument/2006/relationships/oleObject" Target="../embeddings/oleObject1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5" Type="http://schemas.openxmlformats.org/officeDocument/2006/relationships/image" Target="../media/image102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04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0.bin"/><Relationship Id="rId18" Type="http://schemas.openxmlformats.org/officeDocument/2006/relationships/image" Target="../media/image110.wmf"/><Relationship Id="rId26" Type="http://schemas.openxmlformats.org/officeDocument/2006/relationships/image" Target="../media/image114.wmf"/><Relationship Id="rId39" Type="http://schemas.openxmlformats.org/officeDocument/2006/relationships/oleObject" Target="../embeddings/oleObject133.bin"/><Relationship Id="rId21" Type="http://schemas.openxmlformats.org/officeDocument/2006/relationships/oleObject" Target="../embeddings/oleObject124.bin"/><Relationship Id="rId34" Type="http://schemas.openxmlformats.org/officeDocument/2006/relationships/image" Target="../media/image118.wmf"/><Relationship Id="rId42" Type="http://schemas.openxmlformats.org/officeDocument/2006/relationships/image" Target="../media/image122.wmf"/><Relationship Id="rId47" Type="http://schemas.openxmlformats.org/officeDocument/2006/relationships/oleObject" Target="../embeddings/oleObject137.bin"/><Relationship Id="rId50" Type="http://schemas.openxmlformats.org/officeDocument/2006/relationships/oleObject" Target="../embeddings/oleObject139.bin"/><Relationship Id="rId55" Type="http://schemas.openxmlformats.org/officeDocument/2006/relationships/image" Target="../media/image128.wmf"/><Relationship Id="rId63" Type="http://schemas.openxmlformats.org/officeDocument/2006/relationships/image" Target="../media/image132.wmf"/><Relationship Id="rId68" Type="http://schemas.openxmlformats.org/officeDocument/2006/relationships/image" Target="../media/image134.wmf"/><Relationship Id="rId7" Type="http://schemas.openxmlformats.org/officeDocument/2006/relationships/oleObject" Target="../embeddings/oleObject117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9.wmf"/><Relationship Id="rId29" Type="http://schemas.openxmlformats.org/officeDocument/2006/relationships/oleObject" Target="../embeddings/oleObject1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19.bin"/><Relationship Id="rId24" Type="http://schemas.openxmlformats.org/officeDocument/2006/relationships/image" Target="../media/image113.wmf"/><Relationship Id="rId32" Type="http://schemas.openxmlformats.org/officeDocument/2006/relationships/image" Target="../media/image117.wmf"/><Relationship Id="rId37" Type="http://schemas.openxmlformats.org/officeDocument/2006/relationships/oleObject" Target="../embeddings/oleObject132.bin"/><Relationship Id="rId40" Type="http://schemas.openxmlformats.org/officeDocument/2006/relationships/image" Target="../media/image121.wmf"/><Relationship Id="rId45" Type="http://schemas.openxmlformats.org/officeDocument/2006/relationships/oleObject" Target="../embeddings/oleObject136.bin"/><Relationship Id="rId53" Type="http://schemas.openxmlformats.org/officeDocument/2006/relationships/image" Target="../media/image127.wmf"/><Relationship Id="rId58" Type="http://schemas.openxmlformats.org/officeDocument/2006/relationships/oleObject" Target="../embeddings/oleObject143.bin"/><Relationship Id="rId66" Type="http://schemas.openxmlformats.org/officeDocument/2006/relationships/image" Target="../media/image133.wmf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21.bin"/><Relationship Id="rId23" Type="http://schemas.openxmlformats.org/officeDocument/2006/relationships/oleObject" Target="../embeddings/oleObject125.bin"/><Relationship Id="rId28" Type="http://schemas.openxmlformats.org/officeDocument/2006/relationships/image" Target="../media/image115.wmf"/><Relationship Id="rId36" Type="http://schemas.openxmlformats.org/officeDocument/2006/relationships/image" Target="../media/image119.wmf"/><Relationship Id="rId49" Type="http://schemas.openxmlformats.org/officeDocument/2006/relationships/oleObject" Target="../embeddings/oleObject138.bin"/><Relationship Id="rId57" Type="http://schemas.openxmlformats.org/officeDocument/2006/relationships/image" Target="../media/image129.wmf"/><Relationship Id="rId61" Type="http://schemas.openxmlformats.org/officeDocument/2006/relationships/image" Target="../media/image131.wmf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23.bin"/><Relationship Id="rId31" Type="http://schemas.openxmlformats.org/officeDocument/2006/relationships/oleObject" Target="../embeddings/oleObject129.bin"/><Relationship Id="rId44" Type="http://schemas.openxmlformats.org/officeDocument/2006/relationships/image" Target="../media/image123.wmf"/><Relationship Id="rId52" Type="http://schemas.openxmlformats.org/officeDocument/2006/relationships/oleObject" Target="../embeddings/oleObject140.bin"/><Relationship Id="rId60" Type="http://schemas.openxmlformats.org/officeDocument/2006/relationships/oleObject" Target="../embeddings/oleObject144.bin"/><Relationship Id="rId65" Type="http://schemas.openxmlformats.org/officeDocument/2006/relationships/oleObject" Target="../embeddings/oleObject146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08.wmf"/><Relationship Id="rId22" Type="http://schemas.openxmlformats.org/officeDocument/2006/relationships/image" Target="../media/image112.wmf"/><Relationship Id="rId27" Type="http://schemas.openxmlformats.org/officeDocument/2006/relationships/oleObject" Target="../embeddings/oleObject127.bin"/><Relationship Id="rId30" Type="http://schemas.openxmlformats.org/officeDocument/2006/relationships/image" Target="../media/image116.wmf"/><Relationship Id="rId35" Type="http://schemas.openxmlformats.org/officeDocument/2006/relationships/oleObject" Target="../embeddings/oleObject131.bin"/><Relationship Id="rId43" Type="http://schemas.openxmlformats.org/officeDocument/2006/relationships/oleObject" Target="../embeddings/oleObject135.bin"/><Relationship Id="rId48" Type="http://schemas.openxmlformats.org/officeDocument/2006/relationships/image" Target="../media/image125.wmf"/><Relationship Id="rId56" Type="http://schemas.openxmlformats.org/officeDocument/2006/relationships/oleObject" Target="../embeddings/oleObject142.bin"/><Relationship Id="rId64" Type="http://schemas.openxmlformats.org/officeDocument/2006/relationships/hyperlink" Target="http://www.bcmath.ca/" TargetMode="External"/><Relationship Id="rId8" Type="http://schemas.openxmlformats.org/officeDocument/2006/relationships/image" Target="../media/image105.wmf"/><Relationship Id="rId51" Type="http://schemas.openxmlformats.org/officeDocument/2006/relationships/image" Target="../media/image126.wmf"/><Relationship Id="rId3" Type="http://schemas.openxmlformats.org/officeDocument/2006/relationships/oleObject" Target="../embeddings/oleObject116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122.bin"/><Relationship Id="rId25" Type="http://schemas.openxmlformats.org/officeDocument/2006/relationships/oleObject" Target="../embeddings/oleObject126.bin"/><Relationship Id="rId33" Type="http://schemas.openxmlformats.org/officeDocument/2006/relationships/oleObject" Target="../embeddings/oleObject130.bin"/><Relationship Id="rId38" Type="http://schemas.openxmlformats.org/officeDocument/2006/relationships/image" Target="../media/image120.wmf"/><Relationship Id="rId46" Type="http://schemas.openxmlformats.org/officeDocument/2006/relationships/image" Target="../media/image124.wmf"/><Relationship Id="rId59" Type="http://schemas.openxmlformats.org/officeDocument/2006/relationships/image" Target="../media/image130.wmf"/><Relationship Id="rId67" Type="http://schemas.openxmlformats.org/officeDocument/2006/relationships/oleObject" Target="../embeddings/oleObject147.bin"/><Relationship Id="rId20" Type="http://schemas.openxmlformats.org/officeDocument/2006/relationships/image" Target="../media/image111.wmf"/><Relationship Id="rId41" Type="http://schemas.openxmlformats.org/officeDocument/2006/relationships/oleObject" Target="../embeddings/oleObject134.bin"/><Relationship Id="rId54" Type="http://schemas.openxmlformats.org/officeDocument/2006/relationships/oleObject" Target="../embeddings/oleObject141.bin"/><Relationship Id="rId62" Type="http://schemas.openxmlformats.org/officeDocument/2006/relationships/oleObject" Target="../embeddings/oleObject14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141.wmf"/><Relationship Id="rId26" Type="http://schemas.openxmlformats.org/officeDocument/2006/relationships/image" Target="../media/image145.wmf"/><Relationship Id="rId39" Type="http://schemas.openxmlformats.org/officeDocument/2006/relationships/image" Target="../media/image150.wmf"/><Relationship Id="rId3" Type="http://schemas.openxmlformats.org/officeDocument/2006/relationships/oleObject" Target="../embeddings/oleObject148.bin"/><Relationship Id="rId21" Type="http://schemas.openxmlformats.org/officeDocument/2006/relationships/oleObject" Target="../embeddings/oleObject158.bin"/><Relationship Id="rId34" Type="http://schemas.openxmlformats.org/officeDocument/2006/relationships/image" Target="../media/image149.wmf"/><Relationship Id="rId42" Type="http://schemas.openxmlformats.org/officeDocument/2006/relationships/oleObject" Target="../embeddings/oleObject167.bin"/><Relationship Id="rId7" Type="http://schemas.openxmlformats.org/officeDocument/2006/relationships/oleObject" Target="../embeddings/oleObject150.bin"/><Relationship Id="rId12" Type="http://schemas.openxmlformats.org/officeDocument/2006/relationships/image" Target="../media/image139.w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33" Type="http://schemas.openxmlformats.org/officeDocument/2006/relationships/oleObject" Target="../embeddings/oleObject164.bin"/><Relationship Id="rId38" Type="http://schemas.openxmlformats.org/officeDocument/2006/relationships/oleObject" Target="../embeddings/oleObject165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40.wmf"/><Relationship Id="rId20" Type="http://schemas.openxmlformats.org/officeDocument/2006/relationships/image" Target="../media/image142.wmf"/><Relationship Id="rId29" Type="http://schemas.openxmlformats.org/officeDocument/2006/relationships/oleObject" Target="../embeddings/oleObject162.bin"/><Relationship Id="rId41" Type="http://schemas.openxmlformats.org/officeDocument/2006/relationships/image" Target="../media/image15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wmf"/><Relationship Id="rId11" Type="http://schemas.openxmlformats.org/officeDocument/2006/relationships/oleObject" Target="../embeddings/oleObject152.bin"/><Relationship Id="rId24" Type="http://schemas.openxmlformats.org/officeDocument/2006/relationships/image" Target="../media/image144.wmf"/><Relationship Id="rId32" Type="http://schemas.openxmlformats.org/officeDocument/2006/relationships/image" Target="../media/image148.wmf"/><Relationship Id="rId37" Type="http://schemas.openxmlformats.org/officeDocument/2006/relationships/image" Target="../media/image103.wmf"/><Relationship Id="rId40" Type="http://schemas.openxmlformats.org/officeDocument/2006/relationships/oleObject" Target="../embeddings/oleObject166.bin"/><Relationship Id="rId45" Type="http://schemas.openxmlformats.org/officeDocument/2006/relationships/image" Target="../media/image153.wmf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28" Type="http://schemas.openxmlformats.org/officeDocument/2006/relationships/image" Target="../media/image146.wmf"/><Relationship Id="rId36" Type="http://schemas.openxmlformats.org/officeDocument/2006/relationships/oleObject" Target="../embeddings/oleObject114.bin"/><Relationship Id="rId10" Type="http://schemas.openxmlformats.org/officeDocument/2006/relationships/image" Target="../media/image138.wmf"/><Relationship Id="rId19" Type="http://schemas.openxmlformats.org/officeDocument/2006/relationships/oleObject" Target="../embeddings/oleObject157.bin"/><Relationship Id="rId31" Type="http://schemas.openxmlformats.org/officeDocument/2006/relationships/oleObject" Target="../embeddings/oleObject163.bin"/><Relationship Id="rId44" Type="http://schemas.openxmlformats.org/officeDocument/2006/relationships/oleObject" Target="../embeddings/oleObject168.bin"/><Relationship Id="rId4" Type="http://schemas.openxmlformats.org/officeDocument/2006/relationships/image" Target="../media/image135.wmf"/><Relationship Id="rId9" Type="http://schemas.openxmlformats.org/officeDocument/2006/relationships/oleObject" Target="../embeddings/oleObject151.bin"/><Relationship Id="rId14" Type="http://schemas.openxmlformats.org/officeDocument/2006/relationships/oleObject" Target="../embeddings/oleObject154.bin"/><Relationship Id="rId22" Type="http://schemas.openxmlformats.org/officeDocument/2006/relationships/image" Target="../media/image143.wmf"/><Relationship Id="rId27" Type="http://schemas.openxmlformats.org/officeDocument/2006/relationships/oleObject" Target="../embeddings/oleObject161.bin"/><Relationship Id="rId30" Type="http://schemas.openxmlformats.org/officeDocument/2006/relationships/image" Target="../media/image147.wmf"/><Relationship Id="rId35" Type="http://schemas.openxmlformats.org/officeDocument/2006/relationships/hyperlink" Target="http://www.bcmath.ca/" TargetMode="External"/><Relationship Id="rId43" Type="http://schemas.openxmlformats.org/officeDocument/2006/relationships/image" Target="../media/image1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wmf"/><Relationship Id="rId13" Type="http://schemas.openxmlformats.org/officeDocument/2006/relationships/oleObject" Target="../embeddings/oleObject174.bin"/><Relationship Id="rId18" Type="http://schemas.openxmlformats.org/officeDocument/2006/relationships/image" Target="../media/image161.wmf"/><Relationship Id="rId26" Type="http://schemas.openxmlformats.org/officeDocument/2006/relationships/image" Target="../media/image165.wmf"/><Relationship Id="rId3" Type="http://schemas.openxmlformats.org/officeDocument/2006/relationships/oleObject" Target="../embeddings/oleObject169.bin"/><Relationship Id="rId21" Type="http://schemas.openxmlformats.org/officeDocument/2006/relationships/oleObject" Target="../embeddings/oleObject178.bin"/><Relationship Id="rId7" Type="http://schemas.openxmlformats.org/officeDocument/2006/relationships/oleObject" Target="../embeddings/oleObject171.bin"/><Relationship Id="rId12" Type="http://schemas.openxmlformats.org/officeDocument/2006/relationships/image" Target="../media/image158.wmf"/><Relationship Id="rId17" Type="http://schemas.openxmlformats.org/officeDocument/2006/relationships/oleObject" Target="../embeddings/oleObject176.bin"/><Relationship Id="rId25" Type="http://schemas.openxmlformats.org/officeDocument/2006/relationships/oleObject" Target="../embeddings/oleObject18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60.wmf"/><Relationship Id="rId20" Type="http://schemas.openxmlformats.org/officeDocument/2006/relationships/image" Target="../media/image16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5.wmf"/><Relationship Id="rId11" Type="http://schemas.openxmlformats.org/officeDocument/2006/relationships/oleObject" Target="../embeddings/oleObject173.bin"/><Relationship Id="rId24" Type="http://schemas.openxmlformats.org/officeDocument/2006/relationships/image" Target="../media/image164.wmf"/><Relationship Id="rId5" Type="http://schemas.openxmlformats.org/officeDocument/2006/relationships/oleObject" Target="../embeddings/oleObject170.bin"/><Relationship Id="rId15" Type="http://schemas.openxmlformats.org/officeDocument/2006/relationships/oleObject" Target="../embeddings/oleObject175.bin"/><Relationship Id="rId23" Type="http://schemas.openxmlformats.org/officeDocument/2006/relationships/oleObject" Target="../embeddings/oleObject179.bin"/><Relationship Id="rId10" Type="http://schemas.openxmlformats.org/officeDocument/2006/relationships/image" Target="../media/image157.wmf"/><Relationship Id="rId19" Type="http://schemas.openxmlformats.org/officeDocument/2006/relationships/oleObject" Target="../embeddings/oleObject177.bin"/><Relationship Id="rId4" Type="http://schemas.openxmlformats.org/officeDocument/2006/relationships/image" Target="../media/image154.wmf"/><Relationship Id="rId9" Type="http://schemas.openxmlformats.org/officeDocument/2006/relationships/oleObject" Target="../embeddings/oleObject172.bin"/><Relationship Id="rId14" Type="http://schemas.openxmlformats.org/officeDocument/2006/relationships/image" Target="../media/image159.wmf"/><Relationship Id="rId22" Type="http://schemas.openxmlformats.org/officeDocument/2006/relationships/image" Target="../media/image16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6.wmf"/><Relationship Id="rId7" Type="http://schemas.openxmlformats.org/officeDocument/2006/relationships/image" Target="../media/image168.wmf"/><Relationship Id="rId2" Type="http://schemas.openxmlformats.org/officeDocument/2006/relationships/oleObject" Target="../embeddings/oleObject1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3.bin"/><Relationship Id="rId5" Type="http://schemas.openxmlformats.org/officeDocument/2006/relationships/image" Target="../media/image167.wmf"/><Relationship Id="rId4" Type="http://schemas.openxmlformats.org/officeDocument/2006/relationships/oleObject" Target="../embeddings/oleObject18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1.wmf"/><Relationship Id="rId26" Type="http://schemas.openxmlformats.org/officeDocument/2006/relationships/image" Target="../media/image24.wmf"/><Relationship Id="rId39" Type="http://schemas.openxmlformats.org/officeDocument/2006/relationships/oleObject" Target="../embeddings/oleObject31.bin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21.bin"/><Relationship Id="rId34" Type="http://schemas.openxmlformats.org/officeDocument/2006/relationships/image" Target="../media/image27.wmf"/><Relationship Id="rId42" Type="http://schemas.openxmlformats.org/officeDocument/2006/relationships/image" Target="../media/image31.wmf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23.bin"/><Relationship Id="rId33" Type="http://schemas.openxmlformats.org/officeDocument/2006/relationships/oleObject" Target="../embeddings/oleObject28.bin"/><Relationship Id="rId38" Type="http://schemas.openxmlformats.org/officeDocument/2006/relationships/image" Target="../media/image29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0.wmf"/><Relationship Id="rId20" Type="http://schemas.openxmlformats.org/officeDocument/2006/relationships/image" Target="../media/image21.wmf"/><Relationship Id="rId29" Type="http://schemas.openxmlformats.org/officeDocument/2006/relationships/oleObject" Target="../embeddings/oleObject25.bin"/><Relationship Id="rId41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3.wmf"/><Relationship Id="rId32" Type="http://schemas.openxmlformats.org/officeDocument/2006/relationships/image" Target="../media/image26.wmf"/><Relationship Id="rId37" Type="http://schemas.openxmlformats.org/officeDocument/2006/relationships/oleObject" Target="../embeddings/oleObject30.bin"/><Relationship Id="rId40" Type="http://schemas.openxmlformats.org/officeDocument/2006/relationships/image" Target="../media/image30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2.bin"/><Relationship Id="rId28" Type="http://schemas.openxmlformats.org/officeDocument/2006/relationships/image" Target="../media/image25.wmf"/><Relationship Id="rId36" Type="http://schemas.openxmlformats.org/officeDocument/2006/relationships/image" Target="../media/image28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0.bin"/><Relationship Id="rId31" Type="http://schemas.openxmlformats.org/officeDocument/2006/relationships/oleObject" Target="../embeddings/oleObject27.bin"/><Relationship Id="rId44" Type="http://schemas.openxmlformats.org/officeDocument/2006/relationships/image" Target="../media/image3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4.bin"/><Relationship Id="rId30" Type="http://schemas.openxmlformats.org/officeDocument/2006/relationships/oleObject" Target="../embeddings/oleObject26.bin"/><Relationship Id="rId35" Type="http://schemas.openxmlformats.org/officeDocument/2006/relationships/oleObject" Target="../embeddings/oleObject29.bin"/><Relationship Id="rId43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1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4.bin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5.bin"/><Relationship Id="rId18" Type="http://schemas.openxmlformats.org/officeDocument/2006/relationships/oleObject" Target="../embeddings/oleObject58.bin"/><Relationship Id="rId26" Type="http://schemas.openxmlformats.org/officeDocument/2006/relationships/image" Target="../media/image57.wmf"/><Relationship Id="rId39" Type="http://schemas.openxmlformats.org/officeDocument/2006/relationships/oleObject" Target="../embeddings/oleObject68.bin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60.bin"/><Relationship Id="rId34" Type="http://schemas.openxmlformats.org/officeDocument/2006/relationships/image" Target="../media/image61.wmf"/><Relationship Id="rId42" Type="http://schemas.openxmlformats.org/officeDocument/2006/relationships/oleObject" Target="../embeddings/oleObject7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7.bin"/><Relationship Id="rId25" Type="http://schemas.openxmlformats.org/officeDocument/2006/relationships/oleObject" Target="../embeddings/oleObject61.bin"/><Relationship Id="rId33" Type="http://schemas.openxmlformats.org/officeDocument/2006/relationships/oleObject" Target="../embeddings/oleObject65.bin"/><Relationship Id="rId38" Type="http://schemas.openxmlformats.org/officeDocument/2006/relationships/image" Target="../media/image63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4.wmf"/><Relationship Id="rId20" Type="http://schemas.openxmlformats.org/officeDocument/2006/relationships/oleObject" Target="../embeddings/oleObject59.bin"/><Relationship Id="rId29" Type="http://schemas.openxmlformats.org/officeDocument/2006/relationships/oleObject" Target="../embeddings/oleObject63.bin"/><Relationship Id="rId41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4.bin"/><Relationship Id="rId24" Type="http://schemas.openxmlformats.org/officeDocument/2006/relationships/image" Target="../media/image45.wmf"/><Relationship Id="rId32" Type="http://schemas.openxmlformats.org/officeDocument/2006/relationships/image" Target="../media/image60.wmf"/><Relationship Id="rId37" Type="http://schemas.openxmlformats.org/officeDocument/2006/relationships/oleObject" Target="../embeddings/oleObject67.bin"/><Relationship Id="rId40" Type="http://schemas.openxmlformats.org/officeDocument/2006/relationships/image" Target="../media/image64.wmf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58.wmf"/><Relationship Id="rId36" Type="http://schemas.openxmlformats.org/officeDocument/2006/relationships/image" Target="../media/image62.wmf"/><Relationship Id="rId10" Type="http://schemas.openxmlformats.org/officeDocument/2006/relationships/image" Target="../media/image51.wmf"/><Relationship Id="rId19" Type="http://schemas.openxmlformats.org/officeDocument/2006/relationships/image" Target="../media/image55.wmf"/><Relationship Id="rId31" Type="http://schemas.openxmlformats.org/officeDocument/2006/relationships/oleObject" Target="../embeddings/oleObject64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3.wmf"/><Relationship Id="rId22" Type="http://schemas.openxmlformats.org/officeDocument/2006/relationships/image" Target="../media/image56.wmf"/><Relationship Id="rId27" Type="http://schemas.openxmlformats.org/officeDocument/2006/relationships/oleObject" Target="../embeddings/oleObject62.bin"/><Relationship Id="rId30" Type="http://schemas.openxmlformats.org/officeDocument/2006/relationships/image" Target="../media/image59.wmf"/><Relationship Id="rId35" Type="http://schemas.openxmlformats.org/officeDocument/2006/relationships/oleObject" Target="../embeddings/oleObject66.bin"/><Relationship Id="rId43" Type="http://schemas.openxmlformats.org/officeDocument/2006/relationships/image" Target="../media/image65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4.bin"/><Relationship Id="rId18" Type="http://schemas.openxmlformats.org/officeDocument/2006/relationships/image" Target="../media/image71.wmf"/><Relationship Id="rId26" Type="http://schemas.openxmlformats.org/officeDocument/2006/relationships/image" Target="../media/image75.wmf"/><Relationship Id="rId39" Type="http://schemas.openxmlformats.org/officeDocument/2006/relationships/oleObject" Target="../embeddings/oleObject88.bin"/><Relationship Id="rId21" Type="http://schemas.openxmlformats.org/officeDocument/2006/relationships/oleObject" Target="../embeddings/oleObject78.bin"/><Relationship Id="rId34" Type="http://schemas.openxmlformats.org/officeDocument/2006/relationships/image" Target="../media/image78.wmf"/><Relationship Id="rId42" Type="http://schemas.openxmlformats.org/officeDocument/2006/relationships/oleObject" Target="../embeddings/oleObject90.bin"/><Relationship Id="rId47" Type="http://schemas.openxmlformats.org/officeDocument/2006/relationships/image" Target="../media/image84.wmf"/><Relationship Id="rId50" Type="http://schemas.openxmlformats.org/officeDocument/2006/relationships/image" Target="../media/image85.wmf"/><Relationship Id="rId55" Type="http://schemas.openxmlformats.org/officeDocument/2006/relationships/oleObject" Target="../embeddings/oleObject97.bin"/><Relationship Id="rId63" Type="http://schemas.openxmlformats.org/officeDocument/2006/relationships/image" Target="../media/image91.wmf"/><Relationship Id="rId68" Type="http://schemas.openxmlformats.org/officeDocument/2006/relationships/image" Target="../media/image93.wmf"/><Relationship Id="rId7" Type="http://schemas.openxmlformats.org/officeDocument/2006/relationships/oleObject" Target="../embeddings/oleObject71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70.wmf"/><Relationship Id="rId29" Type="http://schemas.openxmlformats.org/officeDocument/2006/relationships/image" Target="../media/image7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73.bin"/><Relationship Id="rId24" Type="http://schemas.openxmlformats.org/officeDocument/2006/relationships/image" Target="../media/image74.wmf"/><Relationship Id="rId32" Type="http://schemas.openxmlformats.org/officeDocument/2006/relationships/image" Target="../media/image77.wmf"/><Relationship Id="rId37" Type="http://schemas.openxmlformats.org/officeDocument/2006/relationships/oleObject" Target="../embeddings/oleObject87.bin"/><Relationship Id="rId40" Type="http://schemas.openxmlformats.org/officeDocument/2006/relationships/oleObject" Target="../embeddings/oleObject89.bin"/><Relationship Id="rId45" Type="http://schemas.openxmlformats.org/officeDocument/2006/relationships/image" Target="../media/image83.wmf"/><Relationship Id="rId53" Type="http://schemas.openxmlformats.org/officeDocument/2006/relationships/oleObject" Target="../embeddings/oleObject96.bin"/><Relationship Id="rId58" Type="http://schemas.openxmlformats.org/officeDocument/2006/relationships/image" Target="../media/image89.wmf"/><Relationship Id="rId66" Type="http://schemas.openxmlformats.org/officeDocument/2006/relationships/oleObject" Target="../embeddings/oleObject103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75.bin"/><Relationship Id="rId23" Type="http://schemas.openxmlformats.org/officeDocument/2006/relationships/oleObject" Target="../embeddings/oleObject79.bin"/><Relationship Id="rId28" Type="http://schemas.openxmlformats.org/officeDocument/2006/relationships/oleObject" Target="../embeddings/oleObject82.bin"/><Relationship Id="rId36" Type="http://schemas.openxmlformats.org/officeDocument/2006/relationships/image" Target="../media/image79.wmf"/><Relationship Id="rId49" Type="http://schemas.openxmlformats.org/officeDocument/2006/relationships/oleObject" Target="../embeddings/oleObject94.bin"/><Relationship Id="rId57" Type="http://schemas.openxmlformats.org/officeDocument/2006/relationships/oleObject" Target="../embeddings/oleObject98.bin"/><Relationship Id="rId61" Type="http://schemas.openxmlformats.org/officeDocument/2006/relationships/image" Target="../media/image90.wmf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7.bin"/><Relationship Id="rId31" Type="http://schemas.openxmlformats.org/officeDocument/2006/relationships/oleObject" Target="../embeddings/oleObject84.bin"/><Relationship Id="rId44" Type="http://schemas.openxmlformats.org/officeDocument/2006/relationships/oleObject" Target="../embeddings/oleObject91.bin"/><Relationship Id="rId52" Type="http://schemas.openxmlformats.org/officeDocument/2006/relationships/image" Target="../media/image86.wmf"/><Relationship Id="rId60" Type="http://schemas.openxmlformats.org/officeDocument/2006/relationships/oleObject" Target="../embeddings/oleObject100.bin"/><Relationship Id="rId65" Type="http://schemas.openxmlformats.org/officeDocument/2006/relationships/image" Target="../media/image92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Relationship Id="rId27" Type="http://schemas.openxmlformats.org/officeDocument/2006/relationships/oleObject" Target="../embeddings/oleObject81.bin"/><Relationship Id="rId30" Type="http://schemas.openxmlformats.org/officeDocument/2006/relationships/oleObject" Target="../embeddings/oleObject83.bin"/><Relationship Id="rId35" Type="http://schemas.openxmlformats.org/officeDocument/2006/relationships/oleObject" Target="../embeddings/oleObject86.bin"/><Relationship Id="rId43" Type="http://schemas.openxmlformats.org/officeDocument/2006/relationships/image" Target="../media/image82.wmf"/><Relationship Id="rId48" Type="http://schemas.openxmlformats.org/officeDocument/2006/relationships/oleObject" Target="../embeddings/oleObject93.bin"/><Relationship Id="rId56" Type="http://schemas.openxmlformats.org/officeDocument/2006/relationships/image" Target="../media/image88.wmf"/><Relationship Id="rId64" Type="http://schemas.openxmlformats.org/officeDocument/2006/relationships/oleObject" Target="../embeddings/oleObject102.bin"/><Relationship Id="rId69" Type="http://schemas.openxmlformats.org/officeDocument/2006/relationships/hyperlink" Target="http://www.bcmath.ca/" TargetMode="External"/><Relationship Id="rId8" Type="http://schemas.openxmlformats.org/officeDocument/2006/relationships/image" Target="../media/image66.wmf"/><Relationship Id="rId51" Type="http://schemas.openxmlformats.org/officeDocument/2006/relationships/oleObject" Target="../embeddings/oleObject95.bin"/><Relationship Id="rId3" Type="http://schemas.openxmlformats.org/officeDocument/2006/relationships/oleObject" Target="../embeddings/oleObject48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33" Type="http://schemas.openxmlformats.org/officeDocument/2006/relationships/oleObject" Target="../embeddings/oleObject85.bin"/><Relationship Id="rId38" Type="http://schemas.openxmlformats.org/officeDocument/2006/relationships/image" Target="../media/image80.wmf"/><Relationship Id="rId46" Type="http://schemas.openxmlformats.org/officeDocument/2006/relationships/oleObject" Target="../embeddings/oleObject92.bin"/><Relationship Id="rId59" Type="http://schemas.openxmlformats.org/officeDocument/2006/relationships/oleObject" Target="../embeddings/oleObject99.bin"/><Relationship Id="rId67" Type="http://schemas.openxmlformats.org/officeDocument/2006/relationships/oleObject" Target="../embeddings/oleObject104.bin"/><Relationship Id="rId20" Type="http://schemas.openxmlformats.org/officeDocument/2006/relationships/image" Target="../media/image72.wmf"/><Relationship Id="rId41" Type="http://schemas.openxmlformats.org/officeDocument/2006/relationships/image" Target="../media/image81.wmf"/><Relationship Id="rId54" Type="http://schemas.openxmlformats.org/officeDocument/2006/relationships/image" Target="../media/image87.wmf"/><Relationship Id="rId62" Type="http://schemas.openxmlformats.org/officeDocument/2006/relationships/oleObject" Target="../embeddings/oleObject10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Lesson 3</a:t>
            </a:r>
            <a:br>
              <a:rPr lang="en-CA" dirty="0"/>
            </a:br>
            <a:r>
              <a:rPr lang="en-CA" dirty="0"/>
              <a:t>Adding and Subtracting Rational Expressions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890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C539D-61EE-4B05-BC08-87210A89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Factor the Denominators!!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F3F03-2DF8-4B59-B7D8-EA94763FCD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784976" cy="1728192"/>
          </a:xfrm>
        </p:spPr>
        <p:txBody>
          <a:bodyPr/>
          <a:lstStyle/>
          <a:p>
            <a:r>
              <a:rPr lang="en-CA" dirty="0"/>
              <a:t>If the denominator is a trinomial or a difference of squares, “ALWAYS” factor them first!!</a:t>
            </a:r>
          </a:p>
          <a:p>
            <a:r>
              <a:rPr lang="en-CA" dirty="0"/>
              <a:t>After factoring, look for any missing terms or binomials!</a:t>
            </a:r>
          </a:p>
          <a:p>
            <a:r>
              <a:rPr lang="en-CA" dirty="0"/>
              <a:t>Then multiply those missing terms in to get the LCD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C3B8B183-9D1A-431A-ADD5-C514FDC9F4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050345"/>
              </p:ext>
            </p:extLst>
          </p:nvPr>
        </p:nvGraphicFramePr>
        <p:xfrm>
          <a:off x="1043608" y="2657475"/>
          <a:ext cx="18383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254" imgH="431613" progId="Equation.DSMT4">
                  <p:embed/>
                </p:oleObj>
              </mc:Choice>
              <mc:Fallback>
                <p:oleObj name="Equation" r:id="rId2" imgW="1028254" imgH="431613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C3B8B183-9D1A-431A-ADD5-C514FDC9F4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657475"/>
                        <a:ext cx="18383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3">
            <a:extLst>
              <a:ext uri="{FF2B5EF4-FFF2-40B4-BE49-F238E27FC236}">
                <a16:creationId xmlns:a16="http://schemas.microsoft.com/office/drawing/2014/main" id="{43EC4454-FACB-415C-9522-5EAA2D851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872" y="2636912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denominator in 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can be factored!! (Difference of squares)</a:t>
            </a: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4CDDF0F5-DE5E-459C-AA1C-8BC541A770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27765"/>
              </p:ext>
            </p:extLst>
          </p:nvPr>
        </p:nvGraphicFramePr>
        <p:xfrm>
          <a:off x="434930" y="3503168"/>
          <a:ext cx="2611437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482400" progId="Equation.DSMT4">
                  <p:embed/>
                </p:oleObj>
              </mc:Choice>
              <mc:Fallback>
                <p:oleObj name="Equation" r:id="rId4" imgW="1600200" imgH="4824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4CDDF0F5-DE5E-459C-AA1C-8BC541A77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30" y="3503168"/>
                        <a:ext cx="2611437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13">
            <a:extLst>
              <a:ext uri="{FF2B5EF4-FFF2-40B4-BE49-F238E27FC236}">
                <a16:creationId xmlns:a16="http://schemas.microsoft.com/office/drawing/2014/main" id="{B7242424-1F49-455D-B4EE-5619D4FAE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124" y="3385786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Now we see that the common denominator just needs “x+4” and “x-4”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17ECFE5-9AE3-4B5A-9024-84488FD55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2695" y="4093672"/>
            <a:ext cx="21948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LCD:  (x+4)(x-4)</a:t>
            </a: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C8F62F1C-6AAD-4BE9-B003-53C2DBFEE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4514444"/>
            <a:ext cx="56886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doesn’t need to multiply in any terms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096A3FC5-9772-4F97-B278-0AE1C358A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080" y="5001613"/>
            <a:ext cx="45321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needs to multiply in (x-4)</a:t>
            </a:r>
          </a:p>
        </p:txBody>
      </p:sp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536753F2-188B-48D7-99BC-BCC6F744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482482"/>
              </p:ext>
            </p:extLst>
          </p:nvPr>
        </p:nvGraphicFramePr>
        <p:xfrm>
          <a:off x="87430" y="4451004"/>
          <a:ext cx="33575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507960" progId="Equation.DSMT4">
                  <p:embed/>
                </p:oleObj>
              </mc:Choice>
              <mc:Fallback>
                <p:oleObj name="Equation" r:id="rId6" imgW="2057400" imgH="50796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536753F2-188B-48D7-99BC-BCC6F7445C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30" y="4451004"/>
                        <a:ext cx="3357563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06583CDD-3D0B-4728-9EA6-250B305AEA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082812"/>
              </p:ext>
            </p:extLst>
          </p:nvPr>
        </p:nvGraphicFramePr>
        <p:xfrm>
          <a:off x="323528" y="5567016"/>
          <a:ext cx="1985962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77476" imgH="482391" progId="Equation.DSMT4">
                  <p:embed/>
                </p:oleObj>
              </mc:Choice>
              <mc:Fallback>
                <p:oleObj name="Equation" r:id="rId8" imgW="977476" imgH="482391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06583CDD-3D0B-4728-9EA6-250B305AEA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567016"/>
                        <a:ext cx="1985962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C799610A-5711-41AD-9694-3E0F42C7D2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998161"/>
              </p:ext>
            </p:extLst>
          </p:nvPr>
        </p:nvGraphicFramePr>
        <p:xfrm>
          <a:off x="388615" y="5662266"/>
          <a:ext cx="9921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626" imgH="177646" progId="Equation.DSMT4">
                  <p:embed/>
                </p:oleObj>
              </mc:Choice>
              <mc:Fallback>
                <p:oleObj name="Equation" r:id="rId10" imgW="545626" imgH="177646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C799610A-5711-41AD-9694-3E0F42C7D2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15" y="5662266"/>
                        <a:ext cx="9921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BA9AC38C-601C-425D-B9CE-795C73A91A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9674"/>
              </p:ext>
            </p:extLst>
          </p:nvPr>
        </p:nvGraphicFramePr>
        <p:xfrm>
          <a:off x="1380803" y="5662266"/>
          <a:ext cx="9461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248" imgH="177646" progId="Equation.DSMT4">
                  <p:embed/>
                </p:oleObj>
              </mc:Choice>
              <mc:Fallback>
                <p:oleObj name="Equation" r:id="rId12" imgW="520248" imgH="177646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BA9AC38C-601C-425D-B9CE-795C73A91A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803" y="5662266"/>
                        <a:ext cx="9461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E21204BE-A1F9-414C-A4A6-FF4EAAD833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634685"/>
              </p:ext>
            </p:extLst>
          </p:nvPr>
        </p:nvGraphicFramePr>
        <p:xfrm>
          <a:off x="2770188" y="5597525"/>
          <a:ext cx="19367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04840" imgH="482400" progId="Equation.DSMT4">
                  <p:embed/>
                </p:oleObj>
              </mc:Choice>
              <mc:Fallback>
                <p:oleObj name="Equation" r:id="rId14" imgW="1104840" imgH="4824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E21204BE-A1F9-414C-A4A6-FF4EAAD833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5597525"/>
                        <a:ext cx="193675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020A4FB4-C5ED-4808-984A-0C58D21C22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883705"/>
              </p:ext>
            </p:extLst>
          </p:nvPr>
        </p:nvGraphicFramePr>
        <p:xfrm>
          <a:off x="3167683" y="5654846"/>
          <a:ext cx="1060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693" imgH="177646" progId="Equation.DSMT4">
                  <p:embed/>
                </p:oleObj>
              </mc:Choice>
              <mc:Fallback>
                <p:oleObj name="Equation" r:id="rId16" imgW="583693" imgH="177646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020A4FB4-C5ED-4808-984A-0C58D21C22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683" y="5654846"/>
                        <a:ext cx="10604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552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55ED8-D39C-4788-92DA-E57BF8E892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528" y="143059"/>
            <a:ext cx="8616944" cy="83766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LCD and then simplify by Adding or Subtracting the expressions.  Find all the NPV’s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6529076-A390-44C8-A978-D034F7DFE3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643499"/>
              </p:ext>
            </p:extLst>
          </p:nvPr>
        </p:nvGraphicFramePr>
        <p:xfrm>
          <a:off x="4499992" y="908720"/>
          <a:ext cx="26543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431800" progId="Equation.DSMT4">
                  <p:embed/>
                </p:oleObj>
              </mc:Choice>
              <mc:Fallback>
                <p:oleObj name="Equation" r:id="rId2" imgW="1485900" imgH="431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6529076-A390-44C8-A978-D034F7DFE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908720"/>
                        <a:ext cx="2654300" cy="771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BE97837-FC95-4711-B2A5-1328A94F5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179996"/>
              </p:ext>
            </p:extLst>
          </p:nvPr>
        </p:nvGraphicFramePr>
        <p:xfrm>
          <a:off x="395536" y="3429000"/>
          <a:ext cx="30003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31640" progId="Equation.DSMT4">
                  <p:embed/>
                </p:oleObj>
              </mc:Choice>
              <mc:Fallback>
                <p:oleObj name="Equation" r:id="rId4" imgW="191736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ABE97837-FC95-4711-B2A5-1328A94F5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429000"/>
                        <a:ext cx="30003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5E095D7C-A580-4DF9-8FE0-309E0D8FBB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96896"/>
              </p:ext>
            </p:extLst>
          </p:nvPr>
        </p:nvGraphicFramePr>
        <p:xfrm>
          <a:off x="4644008" y="3356992"/>
          <a:ext cx="14287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431613" progId="Equation.DSMT4">
                  <p:embed/>
                </p:oleObj>
              </mc:Choice>
              <mc:Fallback>
                <p:oleObj name="Equation" r:id="rId6" imgW="863225" imgH="431613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5E095D7C-A580-4DF9-8FE0-309E0D8FBB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356992"/>
                        <a:ext cx="14287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0C21F542-225D-4215-9256-59BA463A2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944550"/>
              </p:ext>
            </p:extLst>
          </p:nvPr>
        </p:nvGraphicFramePr>
        <p:xfrm>
          <a:off x="467544" y="980728"/>
          <a:ext cx="17018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431640" progId="Equation.DSMT4">
                  <p:embed/>
                </p:oleObj>
              </mc:Choice>
              <mc:Fallback>
                <p:oleObj name="Equation" r:id="rId8" imgW="952200" imgH="431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0C21F542-225D-4215-9256-59BA463A29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980728"/>
                        <a:ext cx="17018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846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72548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Ex: Factor the denominator and simplify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64503"/>
              </p:ext>
            </p:extLst>
          </p:nvPr>
        </p:nvGraphicFramePr>
        <p:xfrm>
          <a:off x="541338" y="841375"/>
          <a:ext cx="17018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431640" progId="Equation.DSMT4">
                  <p:embed/>
                </p:oleObj>
              </mc:Choice>
              <mc:Fallback>
                <p:oleObj name="Equation" r:id="rId3" imgW="952200" imgH="43164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841375"/>
                        <a:ext cx="17018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13214"/>
              </p:ext>
            </p:extLst>
          </p:nvPr>
        </p:nvGraphicFramePr>
        <p:xfrm>
          <a:off x="4132263" y="841549"/>
          <a:ext cx="26543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85900" imgH="431800" progId="Equation.DSMT4">
                  <p:embed/>
                </p:oleObj>
              </mc:Choice>
              <mc:Fallback>
                <p:oleObj name="Equation" r:id="rId5" imgW="1485900" imgH="4318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263" y="841549"/>
                        <a:ext cx="26543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050432"/>
              </p:ext>
            </p:extLst>
          </p:nvPr>
        </p:nvGraphicFramePr>
        <p:xfrm>
          <a:off x="205458" y="2348880"/>
          <a:ext cx="1762125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280" imgH="482400" progId="Equation.DSMT4">
                  <p:embed/>
                </p:oleObj>
              </mc:Choice>
              <mc:Fallback>
                <p:oleObj name="Equation" r:id="rId7" imgW="1079280" imgH="4824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58" y="2348880"/>
                        <a:ext cx="1762125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139873"/>
              </p:ext>
            </p:extLst>
          </p:nvPr>
        </p:nvGraphicFramePr>
        <p:xfrm>
          <a:off x="2051720" y="2348880"/>
          <a:ext cx="828675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7960" imgH="482400" progId="Equation.DSMT4">
                  <p:embed/>
                </p:oleObj>
              </mc:Choice>
              <mc:Fallback>
                <p:oleObj name="Equation" r:id="rId9" imgW="507960" imgH="4824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348880"/>
                        <a:ext cx="828675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180613"/>
              </p:ext>
            </p:extLst>
          </p:nvPr>
        </p:nvGraphicFramePr>
        <p:xfrm>
          <a:off x="2323183" y="2420318"/>
          <a:ext cx="2317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3183" y="2420318"/>
                        <a:ext cx="2317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828006"/>
              </p:ext>
            </p:extLst>
          </p:nvPr>
        </p:nvGraphicFramePr>
        <p:xfrm>
          <a:off x="591220" y="2420318"/>
          <a:ext cx="8080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240" imgH="177480" progId="Equation.DSMT4">
                  <p:embed/>
                </p:oleObj>
              </mc:Choice>
              <mc:Fallback>
                <p:oleObj name="Equation" r:id="rId13" imgW="444240" imgH="17748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220" y="2420318"/>
                        <a:ext cx="8080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115380"/>
              </p:ext>
            </p:extLst>
          </p:nvPr>
        </p:nvGraphicFramePr>
        <p:xfrm>
          <a:off x="205458" y="3420443"/>
          <a:ext cx="176212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79280" imgH="482400" progId="Equation.DSMT4">
                  <p:embed/>
                </p:oleObj>
              </mc:Choice>
              <mc:Fallback>
                <p:oleObj name="Equation" r:id="rId15" imgW="1079280" imgH="4824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58" y="3420443"/>
                        <a:ext cx="1762125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250370"/>
              </p:ext>
            </p:extLst>
          </p:nvPr>
        </p:nvGraphicFramePr>
        <p:xfrm>
          <a:off x="2037433" y="3420443"/>
          <a:ext cx="15557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52200" imgH="482400" progId="Equation.DSMT4">
                  <p:embed/>
                </p:oleObj>
              </mc:Choice>
              <mc:Fallback>
                <p:oleObj name="Equation" r:id="rId17" imgW="952200" imgH="4824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7433" y="3420443"/>
                        <a:ext cx="155575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225218"/>
              </p:ext>
            </p:extLst>
          </p:nvPr>
        </p:nvGraphicFramePr>
        <p:xfrm>
          <a:off x="591220" y="3515693"/>
          <a:ext cx="8080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177480" progId="Equation.DSMT4">
                  <p:embed/>
                </p:oleObj>
              </mc:Choice>
              <mc:Fallback>
                <p:oleObj name="Equation" r:id="rId19" imgW="444240" imgH="17748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220" y="3515693"/>
                        <a:ext cx="8080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925819"/>
              </p:ext>
            </p:extLst>
          </p:nvPr>
        </p:nvGraphicFramePr>
        <p:xfrm>
          <a:off x="2256508" y="3444429"/>
          <a:ext cx="1063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20" imgH="253800" progId="Equation.DSMT4">
                  <p:embed/>
                </p:oleObj>
              </mc:Choice>
              <mc:Fallback>
                <p:oleObj name="Equation" r:id="rId21" imgW="583920" imgH="25380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8" y="3444429"/>
                        <a:ext cx="106362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367549"/>
              </p:ext>
            </p:extLst>
          </p:nvPr>
        </p:nvGraphicFramePr>
        <p:xfrm>
          <a:off x="796008" y="4468193"/>
          <a:ext cx="1935162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52200" imgH="482400" progId="Equation.DSMT4">
                  <p:embed/>
                </p:oleObj>
              </mc:Choice>
              <mc:Fallback>
                <p:oleObj name="Equation" r:id="rId23" imgW="952200" imgH="48240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008" y="4468193"/>
                        <a:ext cx="1935162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849893"/>
              </p:ext>
            </p:extLst>
          </p:nvPr>
        </p:nvGraphicFramePr>
        <p:xfrm>
          <a:off x="824583" y="4563443"/>
          <a:ext cx="10144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58720" imgH="177480" progId="Equation.DSMT4">
                  <p:embed/>
                </p:oleObj>
              </mc:Choice>
              <mc:Fallback>
                <p:oleObj name="Equation" r:id="rId25" imgW="558720" imgH="17748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583" y="4563443"/>
                        <a:ext cx="101441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900204"/>
              </p:ext>
            </p:extLst>
          </p:nvPr>
        </p:nvGraphicFramePr>
        <p:xfrm>
          <a:off x="1827883" y="4563616"/>
          <a:ext cx="9461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20560" imgH="177480" progId="Equation.DSMT4">
                  <p:embed/>
                </p:oleObj>
              </mc:Choice>
              <mc:Fallback>
                <p:oleObj name="Equation" r:id="rId27" imgW="520560" imgH="17748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883" y="4563616"/>
                        <a:ext cx="9461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503133"/>
              </p:ext>
            </p:extLst>
          </p:nvPr>
        </p:nvGraphicFramePr>
        <p:xfrm>
          <a:off x="849983" y="5611193"/>
          <a:ext cx="16700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52200" imgH="482400" progId="Equation.DSMT4">
                  <p:embed/>
                </p:oleObj>
              </mc:Choice>
              <mc:Fallback>
                <p:oleObj name="Equation" r:id="rId29" imgW="952200" imgH="482400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983" y="5611193"/>
                        <a:ext cx="167005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446914"/>
              </p:ext>
            </p:extLst>
          </p:nvPr>
        </p:nvGraphicFramePr>
        <p:xfrm>
          <a:off x="1113508" y="5668343"/>
          <a:ext cx="10620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83920" imgH="177480" progId="Equation.DSMT4">
                  <p:embed/>
                </p:oleObj>
              </mc:Choice>
              <mc:Fallback>
                <p:oleObj name="Equation" r:id="rId31" imgW="583920" imgH="177480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508" y="5668343"/>
                        <a:ext cx="10620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478930"/>
              </p:ext>
            </p:extLst>
          </p:nvPr>
        </p:nvGraphicFramePr>
        <p:xfrm>
          <a:off x="4157960" y="2420888"/>
          <a:ext cx="178276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91726" imgH="482391" progId="Equation.DSMT4">
                  <p:embed/>
                </p:oleObj>
              </mc:Choice>
              <mc:Fallback>
                <p:oleObj name="Equation" r:id="rId33" imgW="1091726" imgH="482391" progId="Equation.DSMT4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960" y="2420888"/>
                        <a:ext cx="178276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997512"/>
              </p:ext>
            </p:extLst>
          </p:nvPr>
        </p:nvGraphicFramePr>
        <p:xfrm>
          <a:off x="6012160" y="2420888"/>
          <a:ext cx="155416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52087" imgH="482391" progId="Equation.DSMT4">
                  <p:embed/>
                </p:oleObj>
              </mc:Choice>
              <mc:Fallback>
                <p:oleObj name="Equation" r:id="rId35" imgW="952087" imgH="482391" progId="Equation.DSMT4">
                  <p:embed/>
                  <p:pic>
                    <p:nvPicPr>
                      <p:cNvPr id="411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420888"/>
                        <a:ext cx="155416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83609"/>
              </p:ext>
            </p:extLst>
          </p:nvPr>
        </p:nvGraphicFramePr>
        <p:xfrm>
          <a:off x="4785023" y="2516138"/>
          <a:ext cx="3698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2936" imgH="177569" progId="Equation.DSMT4">
                  <p:embed/>
                </p:oleObj>
              </mc:Choice>
              <mc:Fallback>
                <p:oleObj name="Equation" r:id="rId37" imgW="202936" imgH="177569" progId="Equation.DSMT4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5023" y="2516138"/>
                        <a:ext cx="36988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350459"/>
              </p:ext>
            </p:extLst>
          </p:nvPr>
        </p:nvGraphicFramePr>
        <p:xfrm>
          <a:off x="6512223" y="2516138"/>
          <a:ext cx="6016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29914" imgH="177646" progId="Equation.DSMT4">
                  <p:embed/>
                </p:oleObj>
              </mc:Choice>
              <mc:Fallback>
                <p:oleObj name="Equation" r:id="rId39" imgW="329914" imgH="177646" progId="Equation.DSMT4">
                  <p:embed/>
                  <p:pic>
                    <p:nvPicPr>
                      <p:cNvPr id="411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2223" y="2516138"/>
                        <a:ext cx="6016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12733"/>
              </p:ext>
            </p:extLst>
          </p:nvPr>
        </p:nvGraphicFramePr>
        <p:xfrm>
          <a:off x="4154785" y="3516263"/>
          <a:ext cx="20764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536700" imgH="482600" progId="Equation.DSMT4">
                  <p:embed/>
                </p:oleObj>
              </mc:Choice>
              <mc:Fallback>
                <p:oleObj name="Equation" r:id="rId41" imgW="1536700" imgH="482600" progId="Equation.DSMT4">
                  <p:embed/>
                  <p:pic>
                    <p:nvPicPr>
                      <p:cNvPr id="41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785" y="3516263"/>
                        <a:ext cx="207645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258634"/>
              </p:ext>
            </p:extLst>
          </p:nvPr>
        </p:nvGraphicFramePr>
        <p:xfrm>
          <a:off x="6393160" y="3516263"/>
          <a:ext cx="19050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409088" imgH="482391" progId="Equation.DSMT4">
                  <p:embed/>
                </p:oleObj>
              </mc:Choice>
              <mc:Fallback>
                <p:oleObj name="Equation" r:id="rId43" imgW="1409088" imgH="482391" progId="Equation.DSMT4">
                  <p:embed/>
                  <p:pic>
                    <p:nvPicPr>
                      <p:cNvPr id="411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3160" y="3516263"/>
                        <a:ext cx="190500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507122"/>
              </p:ext>
            </p:extLst>
          </p:nvPr>
        </p:nvGraphicFramePr>
        <p:xfrm>
          <a:off x="4511973" y="3516263"/>
          <a:ext cx="12033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60113" imgH="253890" progId="Equation.DSMT4">
                  <p:embed/>
                </p:oleObj>
              </mc:Choice>
              <mc:Fallback>
                <p:oleObj name="Equation" r:id="rId45" imgW="660113" imgH="253890" progId="Equation.DSMT4">
                  <p:embed/>
                  <p:pic>
                    <p:nvPicPr>
                      <p:cNvPr id="411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973" y="3516263"/>
                        <a:ext cx="120332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354831"/>
              </p:ext>
            </p:extLst>
          </p:nvPr>
        </p:nvGraphicFramePr>
        <p:xfrm>
          <a:off x="6488410" y="3516263"/>
          <a:ext cx="1666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914400" imgH="254000" progId="Equation.DSMT4">
                  <p:embed/>
                </p:oleObj>
              </mc:Choice>
              <mc:Fallback>
                <p:oleObj name="Equation" r:id="rId47" imgW="914400" imgH="254000" progId="Equation.DSMT4">
                  <p:embed/>
                  <p:pic>
                    <p:nvPicPr>
                      <p:cNvPr id="412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410" y="3516263"/>
                        <a:ext cx="1666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130950"/>
              </p:ext>
            </p:extLst>
          </p:nvPr>
        </p:nvGraphicFramePr>
        <p:xfrm>
          <a:off x="4226223" y="4516388"/>
          <a:ext cx="20764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536700" imgH="482600" progId="Equation.DSMT4">
                  <p:embed/>
                </p:oleObj>
              </mc:Choice>
              <mc:Fallback>
                <p:oleObj name="Equation" r:id="rId49" imgW="1536700" imgH="482600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6223" y="4516388"/>
                        <a:ext cx="207645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587253"/>
              </p:ext>
            </p:extLst>
          </p:nvPr>
        </p:nvGraphicFramePr>
        <p:xfrm>
          <a:off x="6464598" y="4516388"/>
          <a:ext cx="19050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409088" imgH="482391" progId="Equation.DSMT4">
                  <p:embed/>
                </p:oleObj>
              </mc:Choice>
              <mc:Fallback>
                <p:oleObj name="Equation" r:id="rId50" imgW="1409088" imgH="482391" progId="Equation.DSMT4">
                  <p:embed/>
                  <p:pic>
                    <p:nvPicPr>
                      <p:cNvPr id="412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598" y="4516388"/>
                        <a:ext cx="190500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099421"/>
              </p:ext>
            </p:extLst>
          </p:nvPr>
        </p:nvGraphicFramePr>
        <p:xfrm>
          <a:off x="4640560" y="4516388"/>
          <a:ext cx="10874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596641" imgH="215806" progId="Equation.DSMT4">
                  <p:embed/>
                </p:oleObj>
              </mc:Choice>
              <mc:Fallback>
                <p:oleObj name="Equation" r:id="rId52" imgW="596641" imgH="215806" progId="Equation.DSMT4">
                  <p:embed/>
                  <p:pic>
                    <p:nvPicPr>
                      <p:cNvPr id="412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560" y="4516388"/>
                        <a:ext cx="108743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303380"/>
              </p:ext>
            </p:extLst>
          </p:nvPr>
        </p:nvGraphicFramePr>
        <p:xfrm>
          <a:off x="6717010" y="4551313"/>
          <a:ext cx="1366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748975" imgH="215806" progId="Equation.DSMT4">
                  <p:embed/>
                </p:oleObj>
              </mc:Choice>
              <mc:Fallback>
                <p:oleObj name="Equation" r:id="rId54" imgW="748975" imgH="215806" progId="Equation.DSMT4">
                  <p:embed/>
                  <p:pic>
                    <p:nvPicPr>
                      <p:cNvPr id="412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010" y="4551313"/>
                        <a:ext cx="136683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462459"/>
              </p:ext>
            </p:extLst>
          </p:nvPr>
        </p:nvGraphicFramePr>
        <p:xfrm>
          <a:off x="5321598" y="5635576"/>
          <a:ext cx="19050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409088" imgH="482391" progId="Equation.DSMT4">
                  <p:embed/>
                </p:oleObj>
              </mc:Choice>
              <mc:Fallback>
                <p:oleObj name="Equation" r:id="rId56" imgW="1409088" imgH="482391" progId="Equation.DSMT4">
                  <p:embed/>
                  <p:pic>
                    <p:nvPicPr>
                      <p:cNvPr id="412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598" y="5635576"/>
                        <a:ext cx="190500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283172"/>
              </p:ext>
            </p:extLst>
          </p:nvPr>
        </p:nvGraphicFramePr>
        <p:xfrm>
          <a:off x="5453360" y="5659388"/>
          <a:ext cx="4873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66353" imgH="215619" progId="Equation.DSMT4">
                  <p:embed/>
                </p:oleObj>
              </mc:Choice>
              <mc:Fallback>
                <p:oleObj name="Equation" r:id="rId58" imgW="266353" imgH="215619" progId="Equation.DSMT4">
                  <p:embed/>
                  <p:pic>
                    <p:nvPicPr>
                      <p:cNvPr id="412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360" y="5659388"/>
                        <a:ext cx="4873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185876"/>
              </p:ext>
            </p:extLst>
          </p:nvPr>
        </p:nvGraphicFramePr>
        <p:xfrm>
          <a:off x="5869285" y="5730826"/>
          <a:ext cx="5572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304404" imgH="177569" progId="Equation.DSMT4">
                  <p:embed/>
                </p:oleObj>
              </mc:Choice>
              <mc:Fallback>
                <p:oleObj name="Equation" r:id="rId60" imgW="304404" imgH="177569" progId="Equation.DSMT4">
                  <p:embed/>
                  <p:pic>
                    <p:nvPicPr>
                      <p:cNvPr id="412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9285" y="5730826"/>
                        <a:ext cx="55721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798371"/>
              </p:ext>
            </p:extLst>
          </p:nvPr>
        </p:nvGraphicFramePr>
        <p:xfrm>
          <a:off x="6440785" y="5730826"/>
          <a:ext cx="3952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15619" imgH="177569" progId="Equation.DSMT4">
                  <p:embed/>
                </p:oleObj>
              </mc:Choice>
              <mc:Fallback>
                <p:oleObj name="Equation" r:id="rId62" imgW="215619" imgH="177569" progId="Equation.DSMT4">
                  <p:embed/>
                  <p:pic>
                    <p:nvPicPr>
                      <p:cNvPr id="412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785" y="5730826"/>
                        <a:ext cx="3952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5" name="Object 15">
            <a:extLst>
              <a:ext uri="{FF2B5EF4-FFF2-40B4-BE49-F238E27FC236}">
                <a16:creationId xmlns:a16="http://schemas.microsoft.com/office/drawing/2014/main" id="{DC65C2D9-0E3C-4631-B24A-83291D630A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947543"/>
              </p:ext>
            </p:extLst>
          </p:nvPr>
        </p:nvGraphicFramePr>
        <p:xfrm>
          <a:off x="467544" y="1844824"/>
          <a:ext cx="18224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1041120" imgH="177480" progId="Equation.DSMT4">
                  <p:embed/>
                </p:oleObj>
              </mc:Choice>
              <mc:Fallback>
                <p:oleObj name="Equation" r:id="rId65" imgW="1041120" imgH="177480" progId="Equation.DSMT4">
                  <p:embed/>
                  <p:pic>
                    <p:nvPicPr>
                      <p:cNvPr id="35" name="Object 15">
                        <a:extLst>
                          <a:ext uri="{FF2B5EF4-FFF2-40B4-BE49-F238E27FC236}">
                            <a16:creationId xmlns:a16="http://schemas.microsoft.com/office/drawing/2014/main" id="{DC65C2D9-0E3C-4631-B24A-83291D630A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44824"/>
                        <a:ext cx="18224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5">
            <a:extLst>
              <a:ext uri="{FF2B5EF4-FFF2-40B4-BE49-F238E27FC236}">
                <a16:creationId xmlns:a16="http://schemas.microsoft.com/office/drawing/2014/main" id="{477E7E91-FCC5-4B85-989A-C25F4EF4A5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371459"/>
              </p:ext>
            </p:extLst>
          </p:nvPr>
        </p:nvGraphicFramePr>
        <p:xfrm>
          <a:off x="4499992" y="1844824"/>
          <a:ext cx="20669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1180800" imgH="203040" progId="Equation.DSMT4">
                  <p:embed/>
                </p:oleObj>
              </mc:Choice>
              <mc:Fallback>
                <p:oleObj name="Equation" r:id="rId67" imgW="1180800" imgH="203040" progId="Equation.DSMT4">
                  <p:embed/>
                  <p:pic>
                    <p:nvPicPr>
                      <p:cNvPr id="36" name="Object 15">
                        <a:extLst>
                          <a:ext uri="{FF2B5EF4-FFF2-40B4-BE49-F238E27FC236}">
                            <a16:creationId xmlns:a16="http://schemas.microsoft.com/office/drawing/2014/main" id="{477E7E91-FCC5-4B85-989A-C25F4EF4A5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844824"/>
                        <a:ext cx="206692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06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529754"/>
              </p:ext>
            </p:extLst>
          </p:nvPr>
        </p:nvGraphicFramePr>
        <p:xfrm>
          <a:off x="683568" y="332656"/>
          <a:ext cx="30003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17360" imgH="431640" progId="Equation.DSMT4">
                  <p:embed/>
                </p:oleObj>
              </mc:Choice>
              <mc:Fallback>
                <p:oleObj name="Equation" r:id="rId3" imgW="1917360" imgH="43164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32656"/>
                        <a:ext cx="30003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71577"/>
              </p:ext>
            </p:extLst>
          </p:nvPr>
        </p:nvGraphicFramePr>
        <p:xfrm>
          <a:off x="395536" y="1412776"/>
          <a:ext cx="18081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700" imgH="482600" progId="Equation.DSMT4">
                  <p:embed/>
                </p:oleObj>
              </mc:Choice>
              <mc:Fallback>
                <p:oleObj name="Equation" r:id="rId5" imgW="1155700" imgH="4826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412776"/>
                        <a:ext cx="18081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676"/>
              </p:ext>
            </p:extLst>
          </p:nvPr>
        </p:nvGraphicFramePr>
        <p:xfrm>
          <a:off x="2389436" y="1412776"/>
          <a:ext cx="16494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100" imgH="482600" progId="Equation.DSMT4">
                  <p:embed/>
                </p:oleObj>
              </mc:Choice>
              <mc:Fallback>
                <p:oleObj name="Equation" r:id="rId7" imgW="1054100" imgH="4826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36" y="1412776"/>
                        <a:ext cx="164941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42788"/>
              </p:ext>
            </p:extLst>
          </p:nvPr>
        </p:nvGraphicFramePr>
        <p:xfrm>
          <a:off x="1038474" y="1446113"/>
          <a:ext cx="3937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77569" progId="Equation.DSMT4">
                  <p:embed/>
                </p:oleObj>
              </mc:Choice>
              <mc:Fallback>
                <p:oleObj name="Equation" r:id="rId9" imgW="215619" imgH="177569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74" y="1446113"/>
                        <a:ext cx="3937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639093"/>
              </p:ext>
            </p:extLst>
          </p:nvPr>
        </p:nvGraphicFramePr>
        <p:xfrm>
          <a:off x="2687886" y="1341338"/>
          <a:ext cx="10652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47" imgH="253890" progId="Equation.DSMT4">
                  <p:embed/>
                </p:oleObj>
              </mc:Choice>
              <mc:Fallback>
                <p:oleObj name="Equation" r:id="rId11" imgW="583947" imgH="25389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886" y="1341338"/>
                        <a:ext cx="10652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2895849" y="1341338"/>
            <a:ext cx="857250" cy="35718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53036" y="1769963"/>
            <a:ext cx="857250" cy="35718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028524"/>
              </p:ext>
            </p:extLst>
          </p:nvPr>
        </p:nvGraphicFramePr>
        <p:xfrm>
          <a:off x="395536" y="2341463"/>
          <a:ext cx="18081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55700" imgH="482600" progId="Equation.DSMT4">
                  <p:embed/>
                </p:oleObj>
              </mc:Choice>
              <mc:Fallback>
                <p:oleObj name="Equation" r:id="rId13" imgW="1155700" imgH="48260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341463"/>
                        <a:ext cx="18081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535525"/>
              </p:ext>
            </p:extLst>
          </p:nvPr>
        </p:nvGraphicFramePr>
        <p:xfrm>
          <a:off x="1038474" y="2374801"/>
          <a:ext cx="3937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19" imgH="177569" progId="Equation.DSMT4">
                  <p:embed/>
                </p:oleObj>
              </mc:Choice>
              <mc:Fallback>
                <p:oleObj name="Equation" r:id="rId14" imgW="215619" imgH="177569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74" y="2374801"/>
                        <a:ext cx="3937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283462"/>
              </p:ext>
            </p:extLst>
          </p:nvPr>
        </p:nvGraphicFramePr>
        <p:xfrm>
          <a:off x="2410074" y="2341463"/>
          <a:ext cx="9144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83947" imgH="482391" progId="Equation.DSMT4">
                  <p:embed/>
                </p:oleObj>
              </mc:Choice>
              <mc:Fallback>
                <p:oleObj name="Equation" r:id="rId15" imgW="583947" imgH="482391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074" y="2341463"/>
                        <a:ext cx="914400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445888"/>
              </p:ext>
            </p:extLst>
          </p:nvPr>
        </p:nvGraphicFramePr>
        <p:xfrm>
          <a:off x="2737099" y="2397026"/>
          <a:ext cx="230187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099" y="2397026"/>
                        <a:ext cx="230187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941710"/>
              </p:ext>
            </p:extLst>
          </p:nvPr>
        </p:nvGraphicFramePr>
        <p:xfrm>
          <a:off x="3181599" y="2341463"/>
          <a:ext cx="7937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7780" imgH="482391" progId="Equation.DSMT4">
                  <p:embed/>
                </p:oleObj>
              </mc:Choice>
              <mc:Fallback>
                <p:oleObj name="Equation" r:id="rId19" imgW="507780" imgH="482391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599" y="2341463"/>
                        <a:ext cx="793750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248280"/>
              </p:ext>
            </p:extLst>
          </p:nvPr>
        </p:nvGraphicFramePr>
        <p:xfrm>
          <a:off x="3181599" y="2371626"/>
          <a:ext cx="7540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391" imgH="253890" progId="Equation.DSMT4">
                  <p:embed/>
                </p:oleObj>
              </mc:Choice>
              <mc:Fallback>
                <p:oleObj name="Equation" r:id="rId21" imgW="482391" imgH="25389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599" y="2371626"/>
                        <a:ext cx="754062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981839"/>
              </p:ext>
            </p:extLst>
          </p:nvPr>
        </p:nvGraphicFramePr>
        <p:xfrm>
          <a:off x="1408361" y="3270151"/>
          <a:ext cx="16303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40948" imgH="482391" progId="Equation.DSMT4">
                  <p:embed/>
                </p:oleObj>
              </mc:Choice>
              <mc:Fallback>
                <p:oleObj name="Equation" r:id="rId23" imgW="1040948" imgH="482391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361" y="3270151"/>
                        <a:ext cx="16303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982537"/>
              </p:ext>
            </p:extLst>
          </p:nvPr>
        </p:nvGraphicFramePr>
        <p:xfrm>
          <a:off x="1395661" y="4270276"/>
          <a:ext cx="16303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40948" imgH="482391" progId="Equation.DSMT4">
                  <p:embed/>
                </p:oleObj>
              </mc:Choice>
              <mc:Fallback>
                <p:oleObj name="Equation" r:id="rId25" imgW="1040948" imgH="482391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661" y="4270276"/>
                        <a:ext cx="16303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89149" y="5551140"/>
            <a:ext cx="757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/>
              <a:t>NPV:</a:t>
            </a:r>
          </a:p>
        </p:txBody>
      </p:sp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555604"/>
              </p:ext>
            </p:extLst>
          </p:nvPr>
        </p:nvGraphicFramePr>
        <p:xfrm>
          <a:off x="1757512" y="5622577"/>
          <a:ext cx="417512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66469" imgH="152268" progId="Equation.DSMT4">
                  <p:embed/>
                </p:oleObj>
              </mc:Choice>
              <mc:Fallback>
                <p:oleObj name="Equation" r:id="rId27" imgW="266469" imgH="152268" progId="Equation.DSMT4">
                  <p:embed/>
                  <p:pic>
                    <p:nvPicPr>
                      <p:cNvPr id="51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512" y="5622577"/>
                        <a:ext cx="417512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494094"/>
              </p:ext>
            </p:extLst>
          </p:nvPr>
        </p:nvGraphicFramePr>
        <p:xfrm>
          <a:off x="2246462" y="5403502"/>
          <a:ext cx="33813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15806" imgH="431613" progId="Equation.DSMT4">
                  <p:embed/>
                </p:oleObj>
              </mc:Choice>
              <mc:Fallback>
                <p:oleObj name="Equation" r:id="rId29" imgW="215806" imgH="431613" progId="Equation.DSMT4">
                  <p:embed/>
                  <p:pic>
                    <p:nvPicPr>
                      <p:cNvPr id="51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462" y="5403502"/>
                        <a:ext cx="338137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925656"/>
              </p:ext>
            </p:extLst>
          </p:nvPr>
        </p:nvGraphicFramePr>
        <p:xfrm>
          <a:off x="2651274" y="5587652"/>
          <a:ext cx="2381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268" imgH="203024" progId="Equation.DSMT4">
                  <p:embed/>
                </p:oleObj>
              </mc:Choice>
              <mc:Fallback>
                <p:oleObj name="Equation" r:id="rId31" imgW="152268" imgH="203024" progId="Equation.DSMT4">
                  <p:embed/>
                  <p:pic>
                    <p:nvPicPr>
                      <p:cNvPr id="51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274" y="5587652"/>
                        <a:ext cx="23812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843442"/>
              </p:ext>
            </p:extLst>
          </p:nvPr>
        </p:nvGraphicFramePr>
        <p:xfrm>
          <a:off x="2987824" y="5589240"/>
          <a:ext cx="25876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64957" imgH="203024" progId="Equation.DSMT4">
                  <p:embed/>
                </p:oleObj>
              </mc:Choice>
              <mc:Fallback>
                <p:oleObj name="Equation" r:id="rId33" imgW="164957" imgH="203024" progId="Equation.DSMT4">
                  <p:embed/>
                  <p:pic>
                    <p:nvPicPr>
                      <p:cNvPr id="51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589240"/>
                        <a:ext cx="258763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236459"/>
              </p:ext>
            </p:extLst>
          </p:nvPr>
        </p:nvGraphicFramePr>
        <p:xfrm>
          <a:off x="5292080" y="332656"/>
          <a:ext cx="14287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63225" imgH="431613" progId="Equation.DSMT4">
                  <p:embed/>
                </p:oleObj>
              </mc:Choice>
              <mc:Fallback>
                <p:oleObj name="Equation" r:id="rId36" imgW="863225" imgH="431613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32656"/>
                        <a:ext cx="14287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13">
            <a:extLst>
              <a:ext uri="{FF2B5EF4-FFF2-40B4-BE49-F238E27FC236}">
                <a16:creationId xmlns:a16="http://schemas.microsoft.com/office/drawing/2014/main" id="{CB684980-F6FE-4F7C-9D94-4427EB7D0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24" y="1196752"/>
            <a:ext cx="38164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There’s a trick to this question: </a:t>
            </a:r>
          </a:p>
        </p:txBody>
      </p:sp>
      <p:graphicFrame>
        <p:nvGraphicFramePr>
          <p:cNvPr id="26" name="Object 15">
            <a:extLst>
              <a:ext uri="{FF2B5EF4-FFF2-40B4-BE49-F238E27FC236}">
                <a16:creationId xmlns:a16="http://schemas.microsoft.com/office/drawing/2014/main" id="{54B778AD-D382-4005-A982-35BCB8E6BA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217919"/>
              </p:ext>
            </p:extLst>
          </p:nvPr>
        </p:nvGraphicFramePr>
        <p:xfrm>
          <a:off x="5220072" y="1628800"/>
          <a:ext cx="16700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66680" imgH="253800" progId="Equation.DSMT4">
                  <p:embed/>
                </p:oleObj>
              </mc:Choice>
              <mc:Fallback>
                <p:oleObj name="Equation" r:id="rId38" imgW="1066680" imgH="253800" progId="Equation.DSMT4">
                  <p:embed/>
                  <p:pic>
                    <p:nvPicPr>
                      <p:cNvPr id="26" name="Object 15">
                        <a:extLst>
                          <a:ext uri="{FF2B5EF4-FFF2-40B4-BE49-F238E27FC236}">
                            <a16:creationId xmlns:a16="http://schemas.microsoft.com/office/drawing/2014/main" id="{54B778AD-D382-4005-A982-35BCB8E6BA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628800"/>
                        <a:ext cx="167005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13">
            <a:extLst>
              <a:ext uri="{FF2B5EF4-FFF2-40B4-BE49-F238E27FC236}">
                <a16:creationId xmlns:a16="http://schemas.microsoft.com/office/drawing/2014/main" id="{9F90D804-53B4-4D65-8123-34089402C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1988840"/>
            <a:ext cx="38164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Therefore, 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can be changed to: </a:t>
            </a:r>
          </a:p>
        </p:txBody>
      </p:sp>
      <p:graphicFrame>
        <p:nvGraphicFramePr>
          <p:cNvPr id="28" name="Object 15">
            <a:extLst>
              <a:ext uri="{FF2B5EF4-FFF2-40B4-BE49-F238E27FC236}">
                <a16:creationId xmlns:a16="http://schemas.microsoft.com/office/drawing/2014/main" id="{5D7977BE-E796-4239-B46D-8221BB455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859159"/>
              </p:ext>
            </p:extLst>
          </p:nvPr>
        </p:nvGraphicFramePr>
        <p:xfrm>
          <a:off x="5220072" y="2636912"/>
          <a:ext cx="13906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888840" imgH="431640" progId="Equation.DSMT4">
                  <p:embed/>
                </p:oleObj>
              </mc:Choice>
              <mc:Fallback>
                <p:oleObj name="Equation" r:id="rId40" imgW="888840" imgH="431640" progId="Equation.DSMT4">
                  <p:embed/>
                  <p:pic>
                    <p:nvPicPr>
                      <p:cNvPr id="28" name="Object 15">
                        <a:extLst>
                          <a:ext uri="{FF2B5EF4-FFF2-40B4-BE49-F238E27FC236}">
                            <a16:creationId xmlns:a16="http://schemas.microsoft.com/office/drawing/2014/main" id="{5D7977BE-E796-4239-B46D-8221BB455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636912"/>
                        <a:ext cx="1390650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5">
            <a:extLst>
              <a:ext uri="{FF2B5EF4-FFF2-40B4-BE49-F238E27FC236}">
                <a16:creationId xmlns:a16="http://schemas.microsoft.com/office/drawing/2014/main" id="{1818B778-6DF6-43EC-8D09-0F02C56780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302432"/>
              </p:ext>
            </p:extLst>
          </p:nvPr>
        </p:nvGraphicFramePr>
        <p:xfrm>
          <a:off x="5292080" y="3789040"/>
          <a:ext cx="13509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863280" imgH="431640" progId="Equation.DSMT4">
                  <p:embed/>
                </p:oleObj>
              </mc:Choice>
              <mc:Fallback>
                <p:oleObj name="Equation" r:id="rId42" imgW="863280" imgH="431640" progId="Equation.DSMT4">
                  <p:embed/>
                  <p:pic>
                    <p:nvPicPr>
                      <p:cNvPr id="29" name="Object 15">
                        <a:extLst>
                          <a:ext uri="{FF2B5EF4-FFF2-40B4-BE49-F238E27FC236}">
                            <a16:creationId xmlns:a16="http://schemas.microsoft.com/office/drawing/2014/main" id="{1818B778-6DF6-43EC-8D09-0F02C56780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789040"/>
                        <a:ext cx="1350963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13">
            <a:extLst>
              <a:ext uri="{FF2B5EF4-FFF2-40B4-BE49-F238E27FC236}">
                <a16:creationId xmlns:a16="http://schemas.microsoft.com/office/drawing/2014/main" id="{4B068248-8903-477D-B861-F259F644F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84984"/>
            <a:ext cx="41764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So the original expression becomes:</a:t>
            </a:r>
          </a:p>
        </p:txBody>
      </p:sp>
      <p:graphicFrame>
        <p:nvGraphicFramePr>
          <p:cNvPr id="31" name="Object 15">
            <a:extLst>
              <a:ext uri="{FF2B5EF4-FFF2-40B4-BE49-F238E27FC236}">
                <a16:creationId xmlns:a16="http://schemas.microsoft.com/office/drawing/2014/main" id="{15401828-F175-41BE-925B-2D8D6874F1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557785"/>
              </p:ext>
            </p:extLst>
          </p:nvPr>
        </p:nvGraphicFramePr>
        <p:xfrm>
          <a:off x="5436096" y="4725144"/>
          <a:ext cx="7937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07960" imgH="431640" progId="Equation.DSMT4">
                  <p:embed/>
                </p:oleObj>
              </mc:Choice>
              <mc:Fallback>
                <p:oleObj name="Equation" r:id="rId44" imgW="507960" imgH="431640" progId="Equation.DSMT4">
                  <p:embed/>
                  <p:pic>
                    <p:nvPicPr>
                      <p:cNvPr id="31" name="Object 15">
                        <a:extLst>
                          <a:ext uri="{FF2B5EF4-FFF2-40B4-BE49-F238E27FC236}">
                            <a16:creationId xmlns:a16="http://schemas.microsoft.com/office/drawing/2014/main" id="{15401828-F175-41BE-925B-2D8D6874F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725144"/>
                        <a:ext cx="793750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467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7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43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IV) Simplifying R.E. with Fractions</a:t>
            </a:r>
          </a:p>
        </p:txBody>
      </p:sp>
      <p:sp>
        <p:nvSpPr>
          <p:cNvPr id="5129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424935" cy="1004888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CA" altLang="en-US" sz="2600" dirty="0"/>
              <a:t>When Simplifying R.E. with Fractions, multiply </a:t>
            </a:r>
            <a:r>
              <a:rPr lang="en-CA" altLang="en-US" sz="2600" dirty="0">
                <a:solidFill>
                  <a:srgbClr val="FF0000"/>
                </a:solidFill>
              </a:rPr>
              <a:t>ALL</a:t>
            </a:r>
            <a:r>
              <a:rPr lang="en-CA" altLang="en-US" sz="2600" dirty="0"/>
              <a:t> terms with the LCD to cancel out any denominators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50796"/>
              </p:ext>
            </p:extLst>
          </p:nvPr>
        </p:nvGraphicFramePr>
        <p:xfrm>
          <a:off x="134491" y="2059211"/>
          <a:ext cx="1131888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9100" imgH="825500" progId="Equation.DSMT4">
                  <p:embed/>
                </p:oleObj>
              </mc:Choice>
              <mc:Fallback>
                <p:oleObj name="Equation" r:id="rId3" imgW="419100" imgH="8255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91" y="2059211"/>
                        <a:ext cx="1131888" cy="164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TextBox 4"/>
          <p:cNvSpPr txBox="1">
            <a:spLocks noChangeArrowheads="1"/>
          </p:cNvSpPr>
          <p:nvPr/>
        </p:nvSpPr>
        <p:spPr bwMode="auto">
          <a:xfrm>
            <a:off x="1987650" y="2159224"/>
            <a:ext cx="275803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Find the denominator in each fraction: </a:t>
            </a:r>
          </a:p>
        </p:txBody>
      </p:sp>
      <p:sp>
        <p:nvSpPr>
          <p:cNvPr id="6" name="Oval 5"/>
          <p:cNvSpPr/>
          <p:nvPr/>
        </p:nvSpPr>
        <p:spPr>
          <a:xfrm>
            <a:off x="845691" y="2537049"/>
            <a:ext cx="261938" cy="333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837754" y="3356199"/>
            <a:ext cx="261937" cy="334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33" name="TextBox 7"/>
          <p:cNvSpPr txBox="1">
            <a:spLocks noChangeArrowheads="1"/>
          </p:cNvSpPr>
          <p:nvPr/>
        </p:nvSpPr>
        <p:spPr bwMode="auto">
          <a:xfrm>
            <a:off x="1979712" y="2924944"/>
            <a:ext cx="18732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solidFill>
                  <a:srgbClr val="FF0000"/>
                </a:solidFill>
                <a:latin typeface="Gill Sans MT" panose="020B0502020104020203" pitchFamily="34" charset="0"/>
              </a:rPr>
              <a:t>Find the LCD: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05522"/>
              </p:ext>
            </p:extLst>
          </p:nvPr>
        </p:nvGraphicFramePr>
        <p:xfrm>
          <a:off x="3854202" y="2956942"/>
          <a:ext cx="285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77415" progId="Equation.DSMT4">
                  <p:embed/>
                </p:oleObj>
              </mc:Choice>
              <mc:Fallback>
                <p:oleObj name="Equation" r:id="rId5" imgW="126725" imgH="177415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202" y="2956942"/>
                        <a:ext cx="285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TextBox 9"/>
          <p:cNvSpPr txBox="1">
            <a:spLocks noChangeArrowheads="1"/>
          </p:cNvSpPr>
          <p:nvPr/>
        </p:nvSpPr>
        <p:spPr bwMode="auto">
          <a:xfrm>
            <a:off x="1915493" y="3793103"/>
            <a:ext cx="2935237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Multiply all terms by LCD to cancel out the </a:t>
            </a:r>
            <a:b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</a:br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Denominator</a:t>
            </a:r>
          </a:p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(Distribution/Expand)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021520"/>
              </p:ext>
            </p:extLst>
          </p:nvPr>
        </p:nvGraphicFramePr>
        <p:xfrm>
          <a:off x="107504" y="2073499"/>
          <a:ext cx="16922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00100" imgH="508000" progId="Equation.DSMT4">
                  <p:embed/>
                </p:oleObj>
              </mc:Choice>
              <mc:Fallback>
                <p:oleObj name="Equation" r:id="rId7" imgW="800100" imgH="5080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073499"/>
                        <a:ext cx="16922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296703"/>
              </p:ext>
            </p:extLst>
          </p:nvPr>
        </p:nvGraphicFramePr>
        <p:xfrm>
          <a:off x="120204" y="2957736"/>
          <a:ext cx="16922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00100" imgH="508000" progId="Equation.DSMT4">
                  <p:embed/>
                </p:oleObj>
              </mc:Choice>
              <mc:Fallback>
                <p:oleObj name="Equation" r:id="rId9" imgW="800100" imgH="5080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04" y="2957736"/>
                        <a:ext cx="169227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419141"/>
              </p:ext>
            </p:extLst>
          </p:nvPr>
        </p:nvGraphicFramePr>
        <p:xfrm>
          <a:off x="287041" y="3866307"/>
          <a:ext cx="1268412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431613" progId="Equation.DSMT4">
                  <p:embed/>
                </p:oleObj>
              </mc:Choice>
              <mc:Fallback>
                <p:oleObj name="Equation" r:id="rId11" imgW="469696" imgH="431613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1" y="3866307"/>
                        <a:ext cx="1268412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33792"/>
              </p:ext>
            </p:extLst>
          </p:nvPr>
        </p:nvGraphicFramePr>
        <p:xfrm>
          <a:off x="317203" y="4008017"/>
          <a:ext cx="12001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114" imgH="177646" progId="Equation.DSMT4">
                  <p:embed/>
                </p:oleObj>
              </mc:Choice>
              <mc:Fallback>
                <p:oleObj name="Equation" r:id="rId13" imgW="444114" imgH="177646" progId="Equation.DSMT4">
                  <p:embed/>
                  <p:pic>
                    <p:nvPicPr>
                      <p:cNvPr id="51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03" y="4008017"/>
                        <a:ext cx="12001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493372"/>
              </p:ext>
            </p:extLst>
          </p:nvPr>
        </p:nvGraphicFramePr>
        <p:xfrm>
          <a:off x="4864224" y="1913805"/>
          <a:ext cx="1185862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08000" imgH="838200" progId="Equation.DSMT4">
                  <p:embed/>
                </p:oleObj>
              </mc:Choice>
              <mc:Fallback>
                <p:oleObj name="Equation" r:id="rId15" imgW="508000" imgH="83820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224" y="1913805"/>
                        <a:ext cx="1185862" cy="195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5619874" y="2534518"/>
            <a:ext cx="261937" cy="333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5697661" y="3483843"/>
            <a:ext cx="261938" cy="334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704109"/>
              </p:ext>
            </p:extLst>
          </p:nvPr>
        </p:nvGraphicFramePr>
        <p:xfrm>
          <a:off x="4888036" y="2085255"/>
          <a:ext cx="18272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63225" imgH="507780" progId="Equation.DSMT4">
                  <p:embed/>
                </p:oleObj>
              </mc:Choice>
              <mc:Fallback>
                <p:oleObj name="Equation" r:id="rId17" imgW="863225" imgH="5077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8036" y="2085255"/>
                        <a:ext cx="1827213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846674"/>
              </p:ext>
            </p:extLst>
          </p:nvPr>
        </p:nvGraphicFramePr>
        <p:xfrm>
          <a:off x="4875336" y="2998068"/>
          <a:ext cx="19335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14400" imgH="508000" progId="Equation.DSMT4">
                  <p:embed/>
                </p:oleObj>
              </mc:Choice>
              <mc:Fallback>
                <p:oleObj name="Equation" r:id="rId19" imgW="914400" imgH="50800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36" y="2998068"/>
                        <a:ext cx="19335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785160"/>
              </p:ext>
            </p:extLst>
          </p:nvPr>
        </p:nvGraphicFramePr>
        <p:xfrm>
          <a:off x="4788024" y="4082330"/>
          <a:ext cx="1474787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45863" imgH="431613" progId="Equation.DSMT4">
                  <p:embed/>
                </p:oleObj>
              </mc:Choice>
              <mc:Fallback>
                <p:oleObj name="Equation" r:id="rId21" imgW="545863" imgH="431613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082330"/>
                        <a:ext cx="1474787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194008"/>
              </p:ext>
            </p:extLst>
          </p:nvPr>
        </p:nvGraphicFramePr>
        <p:xfrm>
          <a:off x="4921374" y="4158530"/>
          <a:ext cx="12350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20248" imgH="177646" progId="Equation.DSMT4">
                  <p:embed/>
                </p:oleObj>
              </mc:Choice>
              <mc:Fallback>
                <p:oleObj name="Equation" r:id="rId23" imgW="520248" imgH="177646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374" y="4158530"/>
                        <a:ext cx="12350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6893942" y="2132856"/>
            <a:ext cx="187801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latin typeface="Gill Sans MT" panose="020B0502020104020203" pitchFamily="34" charset="0"/>
              </a:rPr>
              <a:t>Denominator:</a:t>
            </a:r>
          </a:p>
        </p:txBody>
      </p:sp>
      <p:sp>
        <p:nvSpPr>
          <p:cNvPr id="23" name="TextBox 7"/>
          <p:cNvSpPr txBox="1">
            <a:spLocks noChangeArrowheads="1"/>
          </p:cNvSpPr>
          <p:nvPr/>
        </p:nvSpPr>
        <p:spPr bwMode="auto">
          <a:xfrm>
            <a:off x="6886004" y="2590056"/>
            <a:ext cx="18732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latin typeface="Gill Sans MT" panose="020B0502020104020203" pitchFamily="34" charset="0"/>
              </a:rPr>
              <a:t>Find the LCD:</a:t>
            </a:r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6865367" y="3148856"/>
            <a:ext cx="224313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latin typeface="Gill Sans MT" panose="020B0502020104020203" pitchFamily="34" charset="0"/>
              </a:rPr>
              <a:t>Multiply all terms</a:t>
            </a:r>
            <a:br>
              <a:rPr lang="en-CA" altLang="en-US" sz="2300">
                <a:latin typeface="Gill Sans MT" panose="020B0502020104020203" pitchFamily="34" charset="0"/>
              </a:rPr>
            </a:br>
            <a:r>
              <a:rPr lang="en-CA" altLang="en-US" sz="2300">
                <a:latin typeface="Gill Sans MT" panose="020B0502020104020203" pitchFamily="34" charset="0"/>
              </a:rPr>
              <a:t> by LCD</a:t>
            </a:r>
          </a:p>
        </p:txBody>
      </p:sp>
      <p:graphicFrame>
        <p:nvGraphicFramePr>
          <p:cNvPr id="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102464"/>
              </p:ext>
            </p:extLst>
          </p:nvPr>
        </p:nvGraphicFramePr>
        <p:xfrm>
          <a:off x="8649717" y="2642443"/>
          <a:ext cx="4508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335" imgH="164957" progId="Equation.DSMT4">
                  <p:embed/>
                </p:oleObj>
              </mc:Choice>
              <mc:Fallback>
                <p:oleObj name="Equation" r:id="rId25" imgW="190335" imgH="164957" progId="Equation.DSMT4">
                  <p:embed/>
                  <p:pic>
                    <p:nvPicPr>
                      <p:cNvPr id="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9717" y="2642443"/>
                        <a:ext cx="45085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694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6" grpId="0" animBg="1"/>
      <p:bldP spid="7" grpId="0" animBg="1"/>
      <p:bldP spid="5133" grpId="0"/>
      <p:bldP spid="5134" grpId="0"/>
      <p:bldP spid="16" grpId="0" animBg="1"/>
      <p:bldP spid="17" grpId="0" animBg="1"/>
      <p:bldP spid="22" grpId="0"/>
      <p:bldP spid="23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5D13-ECDE-4731-BB0E-66C56C2A41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6059016" cy="46064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Simplify each of the following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37598B5-4760-498E-B793-C17EA649A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271022"/>
              </p:ext>
            </p:extLst>
          </p:nvPr>
        </p:nvGraphicFramePr>
        <p:xfrm>
          <a:off x="251520" y="908050"/>
          <a:ext cx="1633538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080" progId="Equation.DSMT4">
                  <p:embed/>
                </p:oleObj>
              </mc:Choice>
              <mc:Fallback>
                <p:oleObj name="Equation" r:id="rId2" imgW="914400" imgH="83808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37598B5-4760-498E-B793-C17EA649A6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050"/>
                        <a:ext cx="1633538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765E200-9541-4330-B470-96F01443FF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00931"/>
              </p:ext>
            </p:extLst>
          </p:nvPr>
        </p:nvGraphicFramePr>
        <p:xfrm>
          <a:off x="2871788" y="908050"/>
          <a:ext cx="1700212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838080" progId="Equation.DSMT4">
                  <p:embed/>
                </p:oleObj>
              </mc:Choice>
              <mc:Fallback>
                <p:oleObj name="Equation" r:id="rId4" imgW="952200" imgH="83808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9765E200-9541-4330-B470-96F01443FF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1788" y="908050"/>
                        <a:ext cx="1700212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632BC61-63C5-4EAE-99B9-A3D46C2CA1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91032"/>
              </p:ext>
            </p:extLst>
          </p:nvPr>
        </p:nvGraphicFramePr>
        <p:xfrm>
          <a:off x="5820370" y="908050"/>
          <a:ext cx="1631950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632BC61-63C5-4EAE-99B9-A3D46C2CA1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0370" y="908050"/>
                        <a:ext cx="1631950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56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2323D-3061-487A-912F-143822A82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r>
              <a:rPr lang="en-CA" sz="2500" dirty="0"/>
              <a:t>Adding/Subtracting Rational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3DA39-C427-43FE-8DB6-56BE2DA78C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35280" cy="2448272"/>
          </a:xfrm>
        </p:spPr>
        <p:txBody>
          <a:bodyPr/>
          <a:lstStyle/>
          <a:p>
            <a:r>
              <a:rPr lang="en-CA" dirty="0"/>
              <a:t>To add or subtract two rational expressions, they MUST have a common denominator! (LCD)</a:t>
            </a:r>
          </a:p>
          <a:p>
            <a:r>
              <a:rPr lang="en-CA" dirty="0"/>
              <a:t>REMEMBER: LCD is ONLY needed for ADDING &amp; SUBTRACTING </a:t>
            </a:r>
            <a:r>
              <a:rPr lang="en-CA" dirty="0">
                <a:sym typeface="Wingdings" panose="05000000000000000000" pitchFamily="2" charset="2"/>
              </a:rPr>
              <a:t> NOT for Multiplying/Dividing!!!!</a:t>
            </a:r>
          </a:p>
          <a:p>
            <a:r>
              <a:rPr lang="en-CA" dirty="0">
                <a:sym typeface="Wingdings" panose="05000000000000000000" pitchFamily="2" charset="2"/>
              </a:rPr>
              <a:t>To get a common denominator, you need to multiply each fraction with the missing terms</a:t>
            </a:r>
            <a:endParaRPr lang="en-CA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C97875A-87AA-4863-AB57-52E345C70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006469"/>
              </p:ext>
            </p:extLst>
          </p:nvPr>
        </p:nvGraphicFramePr>
        <p:xfrm>
          <a:off x="611560" y="3356992"/>
          <a:ext cx="13652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457200" progId="Equation.DSMT4">
                  <p:embed/>
                </p:oleObj>
              </mc:Choice>
              <mc:Fallback>
                <p:oleObj name="Equation" r:id="rId2" imgW="583920" imgH="457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DC97875A-87AA-4863-AB57-52E345C709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356992"/>
                        <a:ext cx="13652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3">
            <a:extLst>
              <a:ext uri="{FF2B5EF4-FFF2-40B4-BE49-F238E27FC236}">
                <a16:creationId xmlns:a16="http://schemas.microsoft.com/office/drawing/2014/main" id="{ABE727C2-7ED4-422C-BEF0-5E9857DCC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3356992"/>
            <a:ext cx="4298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Common Denominator must have 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5F4919D6-4D0C-421A-8FBA-AC67874539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48219"/>
              </p:ext>
            </p:extLst>
          </p:nvPr>
        </p:nvGraphicFramePr>
        <p:xfrm>
          <a:off x="2627784" y="3786219"/>
          <a:ext cx="2953469" cy="3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215640" progId="Equation.DSMT4">
                  <p:embed/>
                </p:oleObj>
              </mc:Choice>
              <mc:Fallback>
                <p:oleObj name="Equation" r:id="rId4" imgW="1638000" imgH="215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5F4919D6-4D0C-421A-8FBA-AC67874539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786219"/>
                        <a:ext cx="2953469" cy="390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2AA057C-2134-45B1-B403-0F0F93BF5A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993977"/>
              </p:ext>
            </p:extLst>
          </p:nvPr>
        </p:nvGraphicFramePr>
        <p:xfrm>
          <a:off x="6230059" y="3808532"/>
          <a:ext cx="14192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03040" progId="Equation.DSMT4">
                  <p:embed/>
                </p:oleObj>
              </mc:Choice>
              <mc:Fallback>
                <p:oleObj name="Equation" r:id="rId6" imgW="787320" imgH="2030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E2AA057C-2134-45B1-B403-0F0F93BF5A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0059" y="3808532"/>
                        <a:ext cx="1419225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3">
            <a:extLst>
              <a:ext uri="{FF2B5EF4-FFF2-40B4-BE49-F238E27FC236}">
                <a16:creationId xmlns:a16="http://schemas.microsoft.com/office/drawing/2014/main" id="{FA8B5037-6214-4B33-BE33-C0A397EDB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888" y="4228262"/>
            <a:ext cx="4230485" cy="7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is missing 3y, so multiply both top/bottom by 3y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237171CA-ABBE-4CC5-9552-E0BCAE35A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777194"/>
              </p:ext>
            </p:extLst>
          </p:nvPr>
        </p:nvGraphicFramePr>
        <p:xfrm>
          <a:off x="251520" y="4602349"/>
          <a:ext cx="1152128" cy="872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507960" progId="Equation.DSMT4">
                  <p:embed/>
                </p:oleObj>
              </mc:Choice>
              <mc:Fallback>
                <p:oleObj name="Equation" r:id="rId8" imgW="672840" imgH="50796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237171CA-ABBE-4CC5-9552-E0BCAE35A3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602349"/>
                        <a:ext cx="1152128" cy="8728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3">
            <a:extLst>
              <a:ext uri="{FF2B5EF4-FFF2-40B4-BE49-F238E27FC236}">
                <a16:creationId xmlns:a16="http://schemas.microsoft.com/office/drawing/2014/main" id="{8CE0A661-5FB5-4514-9B57-832EADD26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888" y="4997522"/>
            <a:ext cx="4230485" cy="7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is missing 2x, so multiply both top/bottom by 2x</a:t>
            </a:r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E2E8F3FB-1D71-448B-97D4-91C62273ED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229838"/>
              </p:ext>
            </p:extLst>
          </p:nvPr>
        </p:nvGraphicFramePr>
        <p:xfrm>
          <a:off x="1573213" y="4581525"/>
          <a:ext cx="9556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507960" progId="Equation.DSMT4">
                  <p:embed/>
                </p:oleObj>
              </mc:Choice>
              <mc:Fallback>
                <p:oleObj name="Equation" r:id="rId10" imgW="558720" imgH="50796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E2E8F3FB-1D71-448B-97D4-91C62273ED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581525"/>
                        <a:ext cx="955675" cy="873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450318C9-44AB-4AED-B3E5-93185645AA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253005"/>
              </p:ext>
            </p:extLst>
          </p:nvPr>
        </p:nvGraphicFramePr>
        <p:xfrm>
          <a:off x="598488" y="5595515"/>
          <a:ext cx="76041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457200" progId="Equation.DSMT4">
                  <p:embed/>
                </p:oleObj>
              </mc:Choice>
              <mc:Fallback>
                <p:oleObj name="Equation" r:id="rId12" imgW="444240" imgH="4572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450318C9-44AB-4AED-B3E5-93185645AA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5595515"/>
                        <a:ext cx="760412" cy="785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C1DE0F62-ED37-4F13-9587-F6A3F178FF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939156"/>
              </p:ext>
            </p:extLst>
          </p:nvPr>
        </p:nvGraphicFramePr>
        <p:xfrm>
          <a:off x="1369872" y="5628445"/>
          <a:ext cx="5429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C1DE0F62-ED37-4F13-9587-F6A3F178FF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872" y="5628445"/>
                        <a:ext cx="542925" cy="785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3">
            <a:extLst>
              <a:ext uri="{FF2B5EF4-FFF2-40B4-BE49-F238E27FC236}">
                <a16:creationId xmlns:a16="http://schemas.microsoft.com/office/drawing/2014/main" id="{8FC2B133-98C1-45E7-B43D-52DBD16E9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4208" y="5733236"/>
            <a:ext cx="42304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Now they have a C.D., combine the fractions and </a:t>
            </a:r>
            <a:r>
              <a:rPr lang="en-CA" altLang="en-US" sz="2000" dirty="0" err="1">
                <a:latin typeface="Gill Sans MT" panose="020B0502020104020203" pitchFamily="34" charset="0"/>
              </a:rPr>
              <a:t>liketerms</a:t>
            </a:r>
            <a:endParaRPr lang="en-CA" altLang="en-US" sz="2000" dirty="0">
              <a:latin typeface="Gill Sans MT" panose="020B0502020104020203" pitchFamily="34" charset="0"/>
            </a:endParaRPr>
          </a:p>
        </p:txBody>
      </p:sp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33CE7ADE-F540-4932-8DCC-96F9993DD0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55756"/>
              </p:ext>
            </p:extLst>
          </p:nvPr>
        </p:nvGraphicFramePr>
        <p:xfrm>
          <a:off x="1907704" y="5589240"/>
          <a:ext cx="1433512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38080" imgH="457200" progId="Equation.DSMT4">
                  <p:embed/>
                </p:oleObj>
              </mc:Choice>
              <mc:Fallback>
                <p:oleObj name="Equation" r:id="rId16" imgW="838080" imgH="45720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33CE7ADE-F540-4932-8DCC-96F9993DD0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589240"/>
                        <a:ext cx="1433512" cy="785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069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C3876-E215-4E18-99EB-B2FFC1A7B8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352928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Add or Subtracting by finding the LCD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BA0003C-A09B-4E3D-AFFA-3E6C726FB0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002681"/>
              </p:ext>
            </p:extLst>
          </p:nvPr>
        </p:nvGraphicFramePr>
        <p:xfrm>
          <a:off x="179512" y="620688"/>
          <a:ext cx="1601787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419100" progId="Equation.DSMT4">
                  <p:embed/>
                </p:oleObj>
              </mc:Choice>
              <mc:Fallback>
                <p:oleObj name="Equation" r:id="rId2" imgW="685800" imgH="4191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BA0003C-A09B-4E3D-AFFA-3E6C726FB0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620688"/>
                        <a:ext cx="1601787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>
            <a:extLst>
              <a:ext uri="{FF2B5EF4-FFF2-40B4-BE49-F238E27FC236}">
                <a16:creationId xmlns:a16="http://schemas.microsoft.com/office/drawing/2014/main" id="{DCDAF48E-9DC9-41BE-BD86-C9090365C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432511"/>
              </p:ext>
            </p:extLst>
          </p:nvPr>
        </p:nvGraphicFramePr>
        <p:xfrm>
          <a:off x="2483768" y="654203"/>
          <a:ext cx="25209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500" imgH="419100" progId="Equation.DSMT4">
                  <p:embed/>
                </p:oleObj>
              </mc:Choice>
              <mc:Fallback>
                <p:oleObj name="Equation" r:id="rId4" imgW="1079500" imgH="419100" progId="Equation.DSMT4">
                  <p:embed/>
                  <p:pic>
                    <p:nvPicPr>
                      <p:cNvPr id="5" name="Object 9">
                        <a:extLst>
                          <a:ext uri="{FF2B5EF4-FFF2-40B4-BE49-F238E27FC236}">
                            <a16:creationId xmlns:a16="http://schemas.microsoft.com/office/drawing/2014/main" id="{DCDAF48E-9DC9-41BE-BD86-C9090365CE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654203"/>
                        <a:ext cx="2520950" cy="979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9B3D37E-3A67-447C-9D36-F370E62927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823176"/>
              </p:ext>
            </p:extLst>
          </p:nvPr>
        </p:nvGraphicFramePr>
        <p:xfrm>
          <a:off x="5835278" y="696913"/>
          <a:ext cx="2697162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71800" imgH="888840" progId="Equation.DSMT4">
                  <p:embed/>
                </p:oleObj>
              </mc:Choice>
              <mc:Fallback>
                <p:oleObj name="Equation" r:id="rId6" imgW="2971800" imgH="8888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9B3D37E-3A67-447C-9D36-F370E62927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278" y="696913"/>
                        <a:ext cx="2697162" cy="80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48EFEFF-27E5-44DD-9A49-B1D31D008F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569877"/>
              </p:ext>
            </p:extLst>
          </p:nvPr>
        </p:nvGraphicFramePr>
        <p:xfrm>
          <a:off x="251520" y="3464168"/>
          <a:ext cx="3187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965160" progId="Equation.DSMT4">
                  <p:embed/>
                </p:oleObj>
              </mc:Choice>
              <mc:Fallback>
                <p:oleObj name="Equation" r:id="rId8" imgW="3187440" imgH="9651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48EFEFF-27E5-44DD-9A49-B1D31D008F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464168"/>
                        <a:ext cx="31877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B4B95B1-263A-43F0-A3C2-4D1E49CF08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241699"/>
              </p:ext>
            </p:extLst>
          </p:nvPr>
        </p:nvGraphicFramePr>
        <p:xfrm>
          <a:off x="4449763" y="3467100"/>
          <a:ext cx="318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888840" progId="Equation.DSMT4">
                  <p:embed/>
                </p:oleObj>
              </mc:Choice>
              <mc:Fallback>
                <p:oleObj name="Equation" r:id="rId10" imgW="3187440" imgH="8888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B4B95B1-263A-43F0-A3C2-4D1E49CF08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3467100"/>
                        <a:ext cx="3187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5394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607060"/>
              </p:ext>
            </p:extLst>
          </p:nvPr>
        </p:nvGraphicFramePr>
        <p:xfrm>
          <a:off x="368649" y="150863"/>
          <a:ext cx="1601787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" imgH="419100" progId="Equation.DSMT4">
                  <p:embed/>
                </p:oleObj>
              </mc:Choice>
              <mc:Fallback>
                <p:oleObj name="Equation" r:id="rId3" imgW="685800" imgH="4191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649" y="150863"/>
                        <a:ext cx="1601787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4" name="Rectangle 4"/>
          <p:cNvSpPr>
            <a:spLocks noChangeArrowheads="1"/>
          </p:cNvSpPr>
          <p:nvPr/>
        </p:nvSpPr>
        <p:spPr bwMode="auto">
          <a:xfrm>
            <a:off x="595238" y="4327550"/>
            <a:ext cx="105727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b="1" dirty="0">
                <a:solidFill>
                  <a:srgbClr val="FF0000"/>
                </a:solidFill>
                <a:latin typeface="Gill Sans MT" panose="020B0502020104020203" pitchFamily="34" charset="0"/>
              </a:rPr>
              <a:t>L.C.D.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719566"/>
              </p:ext>
            </p:extLst>
          </p:nvPr>
        </p:nvGraphicFramePr>
        <p:xfrm>
          <a:off x="1644576" y="4325962"/>
          <a:ext cx="4857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19" imgH="177569" progId="Equation.DSMT4">
                  <p:embed/>
                </p:oleObj>
              </mc:Choice>
              <mc:Fallback>
                <p:oleObj name="Equation" r:id="rId5" imgW="215619" imgH="177569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576" y="4325962"/>
                        <a:ext cx="4857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141101"/>
              </p:ext>
            </p:extLst>
          </p:nvPr>
        </p:nvGraphicFramePr>
        <p:xfrm>
          <a:off x="389521" y="1361405"/>
          <a:ext cx="8001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446" imgH="431613" progId="Equation.DSMT4">
                  <p:embed/>
                </p:oleObj>
              </mc:Choice>
              <mc:Fallback>
                <p:oleObj name="Equation" r:id="rId7" imgW="355446" imgH="431613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21" y="1361405"/>
                        <a:ext cx="8001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745464"/>
              </p:ext>
            </p:extLst>
          </p:nvPr>
        </p:nvGraphicFramePr>
        <p:xfrm>
          <a:off x="1161046" y="1361405"/>
          <a:ext cx="5429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195" imgH="431613" progId="Equation.DSMT4">
                  <p:embed/>
                </p:oleObj>
              </mc:Choice>
              <mc:Fallback>
                <p:oleObj name="Equation" r:id="rId9" imgW="241195" imgH="431613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1046" y="1361405"/>
                        <a:ext cx="5429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389372"/>
              </p:ext>
            </p:extLst>
          </p:nvPr>
        </p:nvGraphicFramePr>
        <p:xfrm>
          <a:off x="521283" y="1483643"/>
          <a:ext cx="2571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283" y="1483643"/>
                        <a:ext cx="2571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923291"/>
              </p:ext>
            </p:extLst>
          </p:nvPr>
        </p:nvGraphicFramePr>
        <p:xfrm>
          <a:off x="1216608" y="1439193"/>
          <a:ext cx="4286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335" imgH="215713" progId="Equation.DSMT4">
                  <p:embed/>
                </p:oleObj>
              </mc:Choice>
              <mc:Fallback>
                <p:oleObj name="Equation" r:id="rId13" imgW="190335" imgH="215713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608" y="1439193"/>
                        <a:ext cx="4286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0535"/>
              </p:ext>
            </p:extLst>
          </p:nvPr>
        </p:nvGraphicFramePr>
        <p:xfrm>
          <a:off x="654633" y="2593305"/>
          <a:ext cx="10001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44307" imgH="444307" progId="Equation.DSMT4">
                  <p:embed/>
                </p:oleObj>
              </mc:Choice>
              <mc:Fallback>
                <p:oleObj name="Equation" r:id="rId15" imgW="444307" imgH="444307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633" y="2593305"/>
                        <a:ext cx="10001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625187"/>
              </p:ext>
            </p:extLst>
          </p:nvPr>
        </p:nvGraphicFramePr>
        <p:xfrm>
          <a:off x="2475534" y="152451"/>
          <a:ext cx="25209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79500" imgH="419100" progId="Equation.DSMT4">
                  <p:embed/>
                </p:oleObj>
              </mc:Choice>
              <mc:Fallback>
                <p:oleObj name="Equation" r:id="rId17" imgW="1079500" imgH="41910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5534" y="152451"/>
                        <a:ext cx="2520950" cy="979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Rectangle 12"/>
          <p:cNvSpPr>
            <a:spLocks noChangeArrowheads="1"/>
          </p:cNvSpPr>
          <p:nvPr/>
        </p:nvSpPr>
        <p:spPr bwMode="auto">
          <a:xfrm>
            <a:off x="2779839" y="5023792"/>
            <a:ext cx="1057275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b="1" dirty="0">
                <a:solidFill>
                  <a:srgbClr val="FF0000"/>
                </a:solidFill>
                <a:latin typeface="Gill Sans MT" panose="020B0502020104020203" pitchFamily="34" charset="0"/>
              </a:rPr>
              <a:t>L.C.D.</a:t>
            </a:r>
          </a:p>
        </p:txBody>
      </p:sp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897947"/>
              </p:ext>
            </p:extLst>
          </p:nvPr>
        </p:nvGraphicFramePr>
        <p:xfrm>
          <a:off x="3759327" y="5036492"/>
          <a:ext cx="7429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29914" imgH="177646" progId="Equation.DSMT4">
                  <p:embed/>
                </p:oleObj>
              </mc:Choice>
              <mc:Fallback>
                <p:oleObj name="Equation" r:id="rId19" imgW="329914" imgH="177646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327" y="5036492"/>
                        <a:ext cx="742950" cy="400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914638"/>
              </p:ext>
            </p:extLst>
          </p:nvPr>
        </p:nvGraphicFramePr>
        <p:xfrm>
          <a:off x="2494363" y="1340768"/>
          <a:ext cx="16859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48975" imgH="431613" progId="Equation.DSMT4">
                  <p:embed/>
                </p:oleObj>
              </mc:Choice>
              <mc:Fallback>
                <p:oleObj name="Equation" r:id="rId21" imgW="748975" imgH="431613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363" y="1340768"/>
                        <a:ext cx="16859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957492"/>
              </p:ext>
            </p:extLst>
          </p:nvPr>
        </p:nvGraphicFramePr>
        <p:xfrm>
          <a:off x="4237438" y="1326480"/>
          <a:ext cx="12287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45863" imgH="431613" progId="Equation.DSMT4">
                  <p:embed/>
                </p:oleObj>
              </mc:Choice>
              <mc:Fallback>
                <p:oleObj name="Equation" r:id="rId23" imgW="545863" imgH="431613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438" y="1326480"/>
                        <a:ext cx="12287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211918"/>
              </p:ext>
            </p:extLst>
          </p:nvPr>
        </p:nvGraphicFramePr>
        <p:xfrm>
          <a:off x="2399113" y="1407443"/>
          <a:ext cx="151923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87058" imgH="253890" progId="Equation.DSMT4">
                  <p:embed/>
                </p:oleObj>
              </mc:Choice>
              <mc:Fallback>
                <p:oleObj name="Equation" r:id="rId25" imgW="787058" imgH="25389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113" y="1407443"/>
                        <a:ext cx="151923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137126"/>
              </p:ext>
            </p:extLst>
          </p:nvPr>
        </p:nvGraphicFramePr>
        <p:xfrm>
          <a:off x="4321576" y="1491580"/>
          <a:ext cx="9175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002" imgH="177723" progId="Equation.DSMT4">
                  <p:embed/>
                </p:oleObj>
              </mc:Choice>
              <mc:Fallback>
                <p:oleObj name="Equation" r:id="rId27" imgW="457002" imgH="177723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576" y="1491580"/>
                        <a:ext cx="9175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650477"/>
              </p:ext>
            </p:extLst>
          </p:nvPr>
        </p:nvGraphicFramePr>
        <p:xfrm>
          <a:off x="2549926" y="2442493"/>
          <a:ext cx="16859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48975" imgH="431613" progId="Equation.DSMT4">
                  <p:embed/>
                </p:oleObj>
              </mc:Choice>
              <mc:Fallback>
                <p:oleObj name="Equation" r:id="rId29" imgW="748975" imgH="431613" progId="Equation.DSMT4">
                  <p:embed/>
                  <p:pic>
                    <p:nvPicPr>
                      <p:cNvPr id="308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926" y="2442493"/>
                        <a:ext cx="16859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184429"/>
              </p:ext>
            </p:extLst>
          </p:nvPr>
        </p:nvGraphicFramePr>
        <p:xfrm>
          <a:off x="4293001" y="2428205"/>
          <a:ext cx="12287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45863" imgH="431613" progId="Equation.DSMT4">
                  <p:embed/>
                </p:oleObj>
              </mc:Choice>
              <mc:Fallback>
                <p:oleObj name="Equation" r:id="rId30" imgW="545863" imgH="431613" progId="Equation.DSMT4">
                  <p:embed/>
                  <p:pic>
                    <p:nvPicPr>
                      <p:cNvPr id="308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01" y="2428205"/>
                        <a:ext cx="12287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042441"/>
              </p:ext>
            </p:extLst>
          </p:nvPr>
        </p:nvGraphicFramePr>
        <p:xfrm>
          <a:off x="2527701" y="2582193"/>
          <a:ext cx="13716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0891" imgH="177723" progId="Equation.DSMT4">
                  <p:embed/>
                </p:oleObj>
              </mc:Choice>
              <mc:Fallback>
                <p:oleObj name="Equation" r:id="rId31" imgW="710891" imgH="177723" progId="Equation.DSMT4">
                  <p:embed/>
                  <p:pic>
                    <p:nvPicPr>
                      <p:cNvPr id="308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701" y="2582193"/>
                        <a:ext cx="13716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605136"/>
              </p:ext>
            </p:extLst>
          </p:nvPr>
        </p:nvGraphicFramePr>
        <p:xfrm>
          <a:off x="4575576" y="2593305"/>
          <a:ext cx="6365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17087" imgH="177569" progId="Equation.DSMT4">
                  <p:embed/>
                </p:oleObj>
              </mc:Choice>
              <mc:Fallback>
                <p:oleObj name="Equation" r:id="rId33" imgW="317087" imgH="177569" progId="Equation.DSMT4">
                  <p:embed/>
                  <p:pic>
                    <p:nvPicPr>
                      <p:cNvPr id="309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576" y="2593305"/>
                        <a:ext cx="6365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86132"/>
              </p:ext>
            </p:extLst>
          </p:nvPr>
        </p:nvGraphicFramePr>
        <p:xfrm>
          <a:off x="2835676" y="3688680"/>
          <a:ext cx="26289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67893" imgH="431613" progId="Equation.DSMT4">
                  <p:embed/>
                </p:oleObj>
              </mc:Choice>
              <mc:Fallback>
                <p:oleObj name="Equation" r:id="rId35" imgW="1167893" imgH="431613" progId="Equation.DSMT4">
                  <p:embed/>
                  <p:pic>
                    <p:nvPicPr>
                      <p:cNvPr id="309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676" y="3688680"/>
                        <a:ext cx="26289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C64BBDE4-9780-4710-A7B2-52B07C9A79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254361"/>
              </p:ext>
            </p:extLst>
          </p:nvPr>
        </p:nvGraphicFramePr>
        <p:xfrm>
          <a:off x="5597525" y="238125"/>
          <a:ext cx="269875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971800" imgH="888840" progId="Equation.DSMT4">
                  <p:embed/>
                </p:oleObj>
              </mc:Choice>
              <mc:Fallback>
                <p:oleObj name="Equation" r:id="rId37" imgW="2971800" imgH="888840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C64BBDE4-9780-4710-A7B2-52B07C9A79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238125"/>
                        <a:ext cx="2698750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>
            <a:extLst>
              <a:ext uri="{FF2B5EF4-FFF2-40B4-BE49-F238E27FC236}">
                <a16:creationId xmlns:a16="http://schemas.microsoft.com/office/drawing/2014/main" id="{B8A6ACA3-5E22-4360-B9C6-27E42F0A4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76130"/>
              </p:ext>
            </p:extLst>
          </p:nvPr>
        </p:nvGraphicFramePr>
        <p:xfrm>
          <a:off x="5652120" y="1478624"/>
          <a:ext cx="337978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813300" imgH="1003300" progId="Equation.DSMT4">
                  <p:embed/>
                </p:oleObj>
              </mc:Choice>
              <mc:Fallback>
                <p:oleObj name="Equation" r:id="rId39" imgW="4813300" imgH="1003300" progId="Equation.DSMT4">
                  <p:embed/>
                  <p:pic>
                    <p:nvPicPr>
                      <p:cNvPr id="29" name="Object 3">
                        <a:extLst>
                          <a:ext uri="{FF2B5EF4-FFF2-40B4-BE49-F238E27FC236}">
                            <a16:creationId xmlns:a16="http://schemas.microsoft.com/office/drawing/2014/main" id="{B8A6ACA3-5E22-4360-B9C6-27E42F0A4A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478624"/>
                        <a:ext cx="3379788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C3245C8B-7A92-4BF5-A8D8-EEF56359B7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704126"/>
              </p:ext>
            </p:extLst>
          </p:nvPr>
        </p:nvGraphicFramePr>
        <p:xfrm>
          <a:off x="6220027" y="2727399"/>
          <a:ext cx="24844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946400" imgH="939800" progId="Equation.DSMT4">
                  <p:embed/>
                </p:oleObj>
              </mc:Choice>
              <mc:Fallback>
                <p:oleObj name="Equation" r:id="rId41" imgW="2946400" imgH="93980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C3245C8B-7A92-4BF5-A8D8-EEF56359B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0027" y="2727399"/>
                        <a:ext cx="2484437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>
            <a:extLst>
              <a:ext uri="{FF2B5EF4-FFF2-40B4-BE49-F238E27FC236}">
                <a16:creationId xmlns:a16="http://schemas.microsoft.com/office/drawing/2014/main" id="{2EC87C24-A17F-4729-95AE-5A7A24998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34781"/>
              </p:ext>
            </p:extLst>
          </p:nvPr>
        </p:nvGraphicFramePr>
        <p:xfrm>
          <a:off x="6876256" y="3833837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54100" imgH="939800" progId="Equation.DSMT4">
                  <p:embed/>
                </p:oleObj>
              </mc:Choice>
              <mc:Fallback>
                <p:oleObj name="Equation" r:id="rId43" imgW="1054100" imgH="939800" progId="Equation.DSMT4">
                  <p:embed/>
                  <p:pic>
                    <p:nvPicPr>
                      <p:cNvPr id="31" name="Object 5">
                        <a:extLst>
                          <a:ext uri="{FF2B5EF4-FFF2-40B4-BE49-F238E27FC236}">
                            <a16:creationId xmlns:a16="http://schemas.microsoft.com/office/drawing/2014/main" id="{2EC87C24-A17F-4729-95AE-5A7A24998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833837"/>
                        <a:ext cx="1054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748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/>
      <p:bldP spid="30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414231"/>
              </p:ext>
            </p:extLst>
          </p:nvPr>
        </p:nvGraphicFramePr>
        <p:xfrm>
          <a:off x="251520" y="199192"/>
          <a:ext cx="3187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87440" imgH="965160" progId="Equation.DSMT4">
                  <p:embed/>
                </p:oleObj>
              </mc:Choice>
              <mc:Fallback>
                <p:oleObj name="Equation" r:id="rId3" imgW="3187440" imgH="96516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99192"/>
                        <a:ext cx="31877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393683"/>
              </p:ext>
            </p:extLst>
          </p:nvPr>
        </p:nvGraphicFramePr>
        <p:xfrm>
          <a:off x="273347" y="1412776"/>
          <a:ext cx="387191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02200" imgH="1079500" progId="Equation.DSMT4">
                  <p:embed/>
                </p:oleObj>
              </mc:Choice>
              <mc:Fallback>
                <p:oleObj name="Equation" r:id="rId5" imgW="4902200" imgH="1079500" progId="Equation.DSMT4">
                  <p:embed/>
                  <p:pic>
                    <p:nvPicPr>
                      <p:cNvPr id="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47" y="1412776"/>
                        <a:ext cx="3871912" cy="950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561101"/>
              </p:ext>
            </p:extLst>
          </p:nvPr>
        </p:nvGraphicFramePr>
        <p:xfrm>
          <a:off x="273347" y="2631976"/>
          <a:ext cx="31178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43300" imgH="1041400" progId="Equation.DSMT4">
                  <p:embed/>
                </p:oleObj>
              </mc:Choice>
              <mc:Fallback>
                <p:oleObj name="Equation" r:id="rId7" imgW="3543300" imgH="104140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47" y="2631976"/>
                        <a:ext cx="3117850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01205"/>
              </p:ext>
            </p:extLst>
          </p:nvPr>
        </p:nvGraphicFramePr>
        <p:xfrm>
          <a:off x="320972" y="4011513"/>
          <a:ext cx="3327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27400" imgH="1016000" progId="Equation.DSMT4">
                  <p:embed/>
                </p:oleObj>
              </mc:Choice>
              <mc:Fallback>
                <p:oleObj name="Equation" r:id="rId9" imgW="3327400" imgH="10160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72" y="4011513"/>
                        <a:ext cx="3327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18784A7-1DEC-4DCF-9B98-A437DBF22C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974240"/>
              </p:ext>
            </p:extLst>
          </p:nvPr>
        </p:nvGraphicFramePr>
        <p:xfrm>
          <a:off x="4860032" y="275392"/>
          <a:ext cx="318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87440" imgH="888840" progId="Equation.DSMT4">
                  <p:embed/>
                </p:oleObj>
              </mc:Choice>
              <mc:Fallback>
                <p:oleObj name="Equation" r:id="rId11" imgW="3187440" imgH="8888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18784A7-1DEC-4DCF-9B98-A437DBF22C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75392"/>
                        <a:ext cx="3187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69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69F6E-9D92-485F-BF29-8B3E8B1C0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II) Finding LCD with Binomials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705A3-8AC9-4402-963E-E336FB9326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712968" cy="2088232"/>
          </a:xfrm>
        </p:spPr>
        <p:txBody>
          <a:bodyPr/>
          <a:lstStyle/>
          <a:p>
            <a:r>
              <a:rPr lang="en-CA" dirty="0"/>
              <a:t>If the denominator has a binomial, you need to multiply </a:t>
            </a:r>
            <a:br>
              <a:rPr lang="en-CA" dirty="0"/>
            </a:br>
            <a:r>
              <a:rPr lang="en-CA" dirty="0"/>
              <a:t>in the missing binomial</a:t>
            </a:r>
          </a:p>
          <a:p>
            <a:r>
              <a:rPr lang="en-CA" dirty="0"/>
              <a:t>You can’t just “subtract in” or “add in” the missing term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4862E69-B1ED-4C4A-95B4-8E273297A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355979"/>
              </p:ext>
            </p:extLst>
          </p:nvPr>
        </p:nvGraphicFramePr>
        <p:xfrm>
          <a:off x="1625246" y="2288054"/>
          <a:ext cx="12604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680" imgH="431640" progId="Equation.DSMT4">
                  <p:embed/>
                </p:oleObj>
              </mc:Choice>
              <mc:Fallback>
                <p:oleObj name="Equation" r:id="rId2" imgW="63468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D4862E69-B1ED-4C4A-95B4-8E273297AB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246" y="2288054"/>
                        <a:ext cx="12604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3">
            <a:extLst>
              <a:ext uri="{FF2B5EF4-FFF2-40B4-BE49-F238E27FC236}">
                <a16:creationId xmlns:a16="http://schemas.microsoft.com/office/drawing/2014/main" id="{C4FA2B78-AB3D-440F-AA42-754934163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564" y="2377346"/>
            <a:ext cx="4298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Common Denominator must have 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1CB14683-BBAA-4FA2-B653-E411AF256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874209"/>
              </p:ext>
            </p:extLst>
          </p:nvPr>
        </p:nvGraphicFramePr>
        <p:xfrm>
          <a:off x="3763352" y="2780179"/>
          <a:ext cx="20843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15640" progId="Equation.DSMT4">
                  <p:embed/>
                </p:oleObj>
              </mc:Choice>
              <mc:Fallback>
                <p:oleObj name="Equation" r:id="rId4" imgW="1155600" imgH="215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1CB14683-BBAA-4FA2-B653-E411AF256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352" y="2780179"/>
                        <a:ext cx="2084388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13">
            <a:extLst>
              <a:ext uri="{FF2B5EF4-FFF2-40B4-BE49-F238E27FC236}">
                <a16:creationId xmlns:a16="http://schemas.microsoft.com/office/drawing/2014/main" id="{E71B6EB4-26BC-4693-BBA5-58CAE328C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9376" y="3354931"/>
            <a:ext cx="4230485" cy="7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is missing x-3 , so multiply both top/bottom by x-3</a:t>
            </a:r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1F859BCA-DF6D-464F-A9B9-34A947D07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031287"/>
              </p:ext>
            </p:extLst>
          </p:nvPr>
        </p:nvGraphicFramePr>
        <p:xfrm>
          <a:off x="485347" y="3384875"/>
          <a:ext cx="1436688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507960" progId="Equation.DSMT4">
                  <p:embed/>
                </p:oleObj>
              </mc:Choice>
              <mc:Fallback>
                <p:oleObj name="Equation" r:id="rId6" imgW="723600" imgH="5079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1F859BCA-DF6D-464F-A9B9-34A947D07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347" y="3384875"/>
                        <a:ext cx="1436688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3">
            <a:extLst>
              <a:ext uri="{FF2B5EF4-FFF2-40B4-BE49-F238E27FC236}">
                <a16:creationId xmlns:a16="http://schemas.microsoft.com/office/drawing/2014/main" id="{33C50930-5347-49FB-A09D-829279AFD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336" y="4149080"/>
            <a:ext cx="4230485" cy="7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is missing x , so multiply both top/bottom by x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D8D6016C-5AB3-4CB5-A942-F0971C931A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34671"/>
              </p:ext>
            </p:extLst>
          </p:nvPr>
        </p:nvGraphicFramePr>
        <p:xfrm>
          <a:off x="2029028" y="3383402"/>
          <a:ext cx="12096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507960" progId="Equation.DSMT4">
                  <p:embed/>
                </p:oleObj>
              </mc:Choice>
              <mc:Fallback>
                <p:oleObj name="Equation" r:id="rId8" imgW="609480" imgH="50796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D8D6016C-5AB3-4CB5-A942-F0971C931A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028" y="3383402"/>
                        <a:ext cx="120967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194CFFD-2BEF-4A29-89DE-662975161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055372"/>
              </p:ext>
            </p:extLst>
          </p:nvPr>
        </p:nvGraphicFramePr>
        <p:xfrm>
          <a:off x="617741" y="4507104"/>
          <a:ext cx="26209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482400" progId="Equation.DSMT4">
                  <p:embed/>
                </p:oleObj>
              </mc:Choice>
              <mc:Fallback>
                <p:oleObj name="Equation" r:id="rId10" imgW="1320480" imgH="48240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194CFFD-2BEF-4A29-89DE-662975161A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41" y="4507104"/>
                        <a:ext cx="2620962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3">
            <a:extLst>
              <a:ext uri="{FF2B5EF4-FFF2-40B4-BE49-F238E27FC236}">
                <a16:creationId xmlns:a16="http://schemas.microsoft.com/office/drawing/2014/main" id="{64F69D9B-89AD-4571-AB0E-DCFA7C8C9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003" y="5016638"/>
            <a:ext cx="42304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Now they have a C.D., combine the fractions and </a:t>
            </a:r>
            <a:r>
              <a:rPr lang="en-CA" altLang="en-US" sz="2000" dirty="0" err="1">
                <a:latin typeface="Gill Sans MT" panose="020B0502020104020203" pitchFamily="34" charset="0"/>
              </a:rPr>
              <a:t>liketerms</a:t>
            </a:r>
            <a:endParaRPr lang="en-CA" altLang="en-US" sz="2000" dirty="0">
              <a:latin typeface="Gill Sans MT" panose="020B0502020104020203" pitchFamily="34" charset="0"/>
            </a:endParaRP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CD64FA66-A170-46BD-857A-757B1FBDA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224280"/>
              </p:ext>
            </p:extLst>
          </p:nvPr>
        </p:nvGraphicFramePr>
        <p:xfrm>
          <a:off x="359934" y="5656728"/>
          <a:ext cx="16875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482400" progId="Equation.DSMT4">
                  <p:embed/>
                </p:oleObj>
              </mc:Choice>
              <mc:Fallback>
                <p:oleObj name="Equation" r:id="rId12" imgW="850680" imgH="4824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CD64FA66-A170-46BD-857A-757B1FBDAD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34" y="5656728"/>
                        <a:ext cx="1687513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AE0E69C0-997F-406C-ADDE-DA010AEF49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010455"/>
              </p:ext>
            </p:extLst>
          </p:nvPr>
        </p:nvGraphicFramePr>
        <p:xfrm>
          <a:off x="2130853" y="5656728"/>
          <a:ext cx="14605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482400" progId="Equation.DSMT4">
                  <p:embed/>
                </p:oleObj>
              </mc:Choice>
              <mc:Fallback>
                <p:oleObj name="Equation" r:id="rId14" imgW="736560" imgH="48240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AE0E69C0-997F-406C-ADDE-DA010AEF4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853" y="5656728"/>
                        <a:ext cx="146050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3">
            <a:extLst>
              <a:ext uri="{FF2B5EF4-FFF2-40B4-BE49-F238E27FC236}">
                <a16:creationId xmlns:a16="http://schemas.microsoft.com/office/drawing/2014/main" id="{1985EB19-A1A4-4262-AF5E-F16881E97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431" y="5840362"/>
            <a:ext cx="32922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NOTE: Don’t multiply the denominators!!!</a:t>
            </a:r>
          </a:p>
        </p:txBody>
      </p:sp>
    </p:spTree>
    <p:extLst>
      <p:ext uri="{BB962C8B-B14F-4D97-AF65-F5344CB8AC3E}">
        <p14:creationId xmlns:p14="http://schemas.microsoft.com/office/powerpoint/2010/main" val="4501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2754C-E613-445B-BCAC-CE4152C19E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686800" cy="748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/>
              <a:t>Practice: Find the LCD and then Simplify by adding/subtracting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48B1E07A-52D6-4784-BBFF-301B66BDDB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779823"/>
              </p:ext>
            </p:extLst>
          </p:nvPr>
        </p:nvGraphicFramePr>
        <p:xfrm>
          <a:off x="395536" y="620688"/>
          <a:ext cx="1285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700" imgH="431800" progId="Equation.DSMT4">
                  <p:embed/>
                </p:oleObj>
              </mc:Choice>
              <mc:Fallback>
                <p:oleObj name="Equation" r:id="rId2" imgW="647700" imgH="431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48B1E07A-52D6-4784-BBFF-301B66BDDB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620688"/>
                        <a:ext cx="12858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637E41B5-4861-401A-8B98-4CA4CAD936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580281"/>
              </p:ext>
            </p:extLst>
          </p:nvPr>
        </p:nvGraphicFramePr>
        <p:xfrm>
          <a:off x="3419872" y="568811"/>
          <a:ext cx="16891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531" imgH="431613" progId="Equation.DSMT4">
                  <p:embed/>
                </p:oleObj>
              </mc:Choice>
              <mc:Fallback>
                <p:oleObj name="Equation" r:id="rId4" imgW="850531" imgH="431613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637E41B5-4861-401A-8B98-4CA4CAD93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68811"/>
                        <a:ext cx="16891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76A8523-A25D-4743-A7E9-1CBF93A35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391107"/>
              </p:ext>
            </p:extLst>
          </p:nvPr>
        </p:nvGraphicFramePr>
        <p:xfrm>
          <a:off x="899592" y="3388743"/>
          <a:ext cx="17097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431613" progId="Equation.DSMT4">
                  <p:embed/>
                </p:oleObj>
              </mc:Choice>
              <mc:Fallback>
                <p:oleObj name="Equation" r:id="rId6" imgW="939392" imgH="431613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76A8523-A25D-4743-A7E9-1CBF93A35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388743"/>
                        <a:ext cx="170973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0C556503-4733-438A-9F83-81B87B251B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137844"/>
              </p:ext>
            </p:extLst>
          </p:nvPr>
        </p:nvGraphicFramePr>
        <p:xfrm>
          <a:off x="6444208" y="620688"/>
          <a:ext cx="17145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865" imgH="431613" progId="Equation.DSMT4">
                  <p:embed/>
                </p:oleObj>
              </mc:Choice>
              <mc:Fallback>
                <p:oleObj name="Equation" r:id="rId8" imgW="1002865" imgH="431613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0C556503-4733-438A-9F83-81B87B251B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620688"/>
                        <a:ext cx="17145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82B47C4-FD23-46D6-9330-4F3F0E5FF4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27979"/>
              </p:ext>
            </p:extLst>
          </p:nvPr>
        </p:nvGraphicFramePr>
        <p:xfrm>
          <a:off x="4572000" y="3375690"/>
          <a:ext cx="18383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254" imgH="431613" progId="Equation.DSMT4">
                  <p:embed/>
                </p:oleObj>
              </mc:Choice>
              <mc:Fallback>
                <p:oleObj name="Equation" r:id="rId10" imgW="1028254" imgH="431613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E82B47C4-FD23-46D6-9330-4F3F0E5FF4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75690"/>
                        <a:ext cx="18383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943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692696"/>
              </p:ext>
            </p:extLst>
          </p:nvPr>
        </p:nvGraphicFramePr>
        <p:xfrm>
          <a:off x="634775" y="44624"/>
          <a:ext cx="1285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700" imgH="431800" progId="Equation.DSMT4">
                  <p:embed/>
                </p:oleObj>
              </mc:Choice>
              <mc:Fallback>
                <p:oleObj name="Equation" r:id="rId3" imgW="647700" imgH="431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775" y="44624"/>
                        <a:ext cx="12858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69649" y="4373736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903825"/>
              </p:ext>
            </p:extLst>
          </p:nvPr>
        </p:nvGraphicFramePr>
        <p:xfrm>
          <a:off x="1111407" y="4411043"/>
          <a:ext cx="11430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253890" progId="Equation.DSMT4">
                  <p:embed/>
                </p:oleObj>
              </mc:Choice>
              <mc:Fallback>
                <p:oleObj name="Equation" r:id="rId5" imgW="596641" imgH="25389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07" y="4411043"/>
                        <a:ext cx="114300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729017"/>
              </p:ext>
            </p:extLst>
          </p:nvPr>
        </p:nvGraphicFramePr>
        <p:xfrm>
          <a:off x="277587" y="1044749"/>
          <a:ext cx="14620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600" imgH="482600" progId="Equation.DSMT4">
                  <p:embed/>
                </p:oleObj>
              </mc:Choice>
              <mc:Fallback>
                <p:oleObj name="Equation" r:id="rId7" imgW="736600" imgH="48260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587" y="1044749"/>
                        <a:ext cx="1462088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294631"/>
              </p:ext>
            </p:extLst>
          </p:nvPr>
        </p:nvGraphicFramePr>
        <p:xfrm>
          <a:off x="1777775" y="1044749"/>
          <a:ext cx="123507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30" imgH="482391" progId="Equation.DSMT4">
                  <p:embed/>
                </p:oleObj>
              </mc:Choice>
              <mc:Fallback>
                <p:oleObj name="Equation" r:id="rId9" imgW="622030" imgH="482391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775" y="1044749"/>
                        <a:ext cx="123507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025315"/>
              </p:ext>
            </p:extLst>
          </p:nvPr>
        </p:nvGraphicFramePr>
        <p:xfrm>
          <a:off x="706212" y="1120949"/>
          <a:ext cx="4048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12" y="1120949"/>
                        <a:ext cx="4048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058853"/>
              </p:ext>
            </p:extLst>
          </p:nvPr>
        </p:nvGraphicFramePr>
        <p:xfrm>
          <a:off x="1777775" y="1044749"/>
          <a:ext cx="116363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47" imgH="253890" progId="Equation.DSMT4">
                  <p:embed/>
                </p:oleObj>
              </mc:Choice>
              <mc:Fallback>
                <p:oleObj name="Equation" r:id="rId13" imgW="583947" imgH="25389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775" y="1044749"/>
                        <a:ext cx="1163637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51054"/>
              </p:ext>
            </p:extLst>
          </p:nvPr>
        </p:nvGraphicFramePr>
        <p:xfrm>
          <a:off x="734787" y="2159174"/>
          <a:ext cx="20431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8254" imgH="482391" progId="Equation.DSMT4">
                  <p:embed/>
                </p:oleObj>
              </mc:Choice>
              <mc:Fallback>
                <p:oleObj name="Equation" r:id="rId15" imgW="1028254" imgH="482391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87" y="2159174"/>
                        <a:ext cx="20431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282131"/>
              </p:ext>
            </p:extLst>
          </p:nvPr>
        </p:nvGraphicFramePr>
        <p:xfrm>
          <a:off x="877662" y="2259186"/>
          <a:ext cx="4048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662" y="2259186"/>
                        <a:ext cx="4048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68915"/>
              </p:ext>
            </p:extLst>
          </p:nvPr>
        </p:nvGraphicFramePr>
        <p:xfrm>
          <a:off x="1306287" y="2259186"/>
          <a:ext cx="10620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2937" imgH="177646" progId="Equation.DSMT4">
                  <p:embed/>
                </p:oleObj>
              </mc:Choice>
              <mc:Fallback>
                <p:oleObj name="Equation" r:id="rId18" imgW="532937" imgH="177646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287" y="2259186"/>
                        <a:ext cx="10620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268684"/>
              </p:ext>
            </p:extLst>
          </p:nvPr>
        </p:nvGraphicFramePr>
        <p:xfrm>
          <a:off x="734787" y="3044999"/>
          <a:ext cx="20431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254" imgH="482391" progId="Equation.DSMT4">
                  <p:embed/>
                </p:oleObj>
              </mc:Choice>
              <mc:Fallback>
                <p:oleObj name="Equation" r:id="rId20" imgW="1028254" imgH="482391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87" y="3044999"/>
                        <a:ext cx="20431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674304"/>
              </p:ext>
            </p:extLst>
          </p:nvPr>
        </p:nvGraphicFramePr>
        <p:xfrm>
          <a:off x="1250725" y="3192636"/>
          <a:ext cx="8842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114" imgH="177646" progId="Equation.DSMT4">
                  <p:embed/>
                </p:oleObj>
              </mc:Choice>
              <mc:Fallback>
                <p:oleObj name="Equation" r:id="rId21" imgW="444114" imgH="177646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25" y="3192636"/>
                        <a:ext cx="88423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500898"/>
              </p:ext>
            </p:extLst>
          </p:nvPr>
        </p:nvGraphicFramePr>
        <p:xfrm>
          <a:off x="3970062" y="86217"/>
          <a:ext cx="16891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531" imgH="431613" progId="Equation.DSMT4">
                  <p:embed/>
                </p:oleObj>
              </mc:Choice>
              <mc:Fallback>
                <p:oleObj name="Equation" r:id="rId23" imgW="850531" imgH="431613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062" y="86217"/>
                        <a:ext cx="16891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312837" y="4420810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 dirty="0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955197"/>
              </p:ext>
            </p:extLst>
          </p:nvPr>
        </p:nvGraphicFramePr>
        <p:xfrm>
          <a:off x="4043087" y="4366835"/>
          <a:ext cx="17748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26698" imgH="253890" progId="Equation.DSMT4">
                  <p:embed/>
                </p:oleObj>
              </mc:Choice>
              <mc:Fallback>
                <p:oleObj name="Equation" r:id="rId25" imgW="926698" imgH="253890" progId="Equation.DSMT4">
                  <p:embed/>
                  <p:pic>
                    <p:nvPicPr>
                      <p:cNvPr id="1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087" y="4366835"/>
                        <a:ext cx="17748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489372"/>
              </p:ext>
            </p:extLst>
          </p:nvPr>
        </p:nvGraphicFramePr>
        <p:xfrm>
          <a:off x="3327125" y="1086342"/>
          <a:ext cx="17145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66800" imgH="482600" progId="Equation.DSMT4">
                  <p:embed/>
                </p:oleObj>
              </mc:Choice>
              <mc:Fallback>
                <p:oleObj name="Equation" r:id="rId27" imgW="1066800" imgH="482600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125" y="1086342"/>
                        <a:ext cx="1714500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254855"/>
              </p:ext>
            </p:extLst>
          </p:nvPr>
        </p:nvGraphicFramePr>
        <p:xfrm>
          <a:off x="5129087" y="1087433"/>
          <a:ext cx="1531937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52087" imgH="482391" progId="Equation.DSMT4">
                  <p:embed/>
                </p:oleObj>
              </mc:Choice>
              <mc:Fallback>
                <p:oleObj name="Equation" r:id="rId29" imgW="952087" imgH="482391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087" y="1087433"/>
                        <a:ext cx="1531937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19423"/>
              </p:ext>
            </p:extLst>
          </p:nvPr>
        </p:nvGraphicFramePr>
        <p:xfrm>
          <a:off x="3571600" y="1086342"/>
          <a:ext cx="11128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8558" imgH="253890" progId="Equation.DSMT4">
                  <p:embed/>
                </p:oleObj>
              </mc:Choice>
              <mc:Fallback>
                <p:oleObj name="Equation" r:id="rId31" imgW="558558" imgH="253890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600" y="1086342"/>
                        <a:ext cx="11128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514568"/>
              </p:ext>
            </p:extLst>
          </p:nvPr>
        </p:nvGraphicFramePr>
        <p:xfrm>
          <a:off x="5327375" y="1081579"/>
          <a:ext cx="11890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641" imgH="253890" progId="Equation.DSMT4">
                  <p:embed/>
                </p:oleObj>
              </mc:Choice>
              <mc:Fallback>
                <p:oleObj name="Equation" r:id="rId33" imgW="596641" imgH="253890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375" y="1081579"/>
                        <a:ext cx="11890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102486"/>
              </p:ext>
            </p:extLst>
          </p:nvPr>
        </p:nvGraphicFramePr>
        <p:xfrm>
          <a:off x="3958950" y="2086467"/>
          <a:ext cx="19399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06500" imgH="482600" progId="Equation.DSMT4">
                  <p:embed/>
                </p:oleObj>
              </mc:Choice>
              <mc:Fallback>
                <p:oleObj name="Equation" r:id="rId35" imgW="1206500" imgH="482600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8950" y="2086467"/>
                        <a:ext cx="193992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915448"/>
              </p:ext>
            </p:extLst>
          </p:nvPr>
        </p:nvGraphicFramePr>
        <p:xfrm>
          <a:off x="3827187" y="2157904"/>
          <a:ext cx="8858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44114" imgH="177646" progId="Equation.DSMT4">
                  <p:embed/>
                </p:oleObj>
              </mc:Choice>
              <mc:Fallback>
                <p:oleObj name="Equation" r:id="rId37" imgW="444114" imgH="177646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187" y="2157904"/>
                        <a:ext cx="8858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678035"/>
              </p:ext>
            </p:extLst>
          </p:nvPr>
        </p:nvGraphicFramePr>
        <p:xfrm>
          <a:off x="4755875" y="2161079"/>
          <a:ext cx="10620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32937" imgH="177646" progId="Equation.DSMT4">
                  <p:embed/>
                </p:oleObj>
              </mc:Choice>
              <mc:Fallback>
                <p:oleObj name="Equation" r:id="rId39" imgW="532937" imgH="177646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5875" y="2161079"/>
                        <a:ext cx="1062037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914769"/>
              </p:ext>
            </p:extLst>
          </p:nvPr>
        </p:nvGraphicFramePr>
        <p:xfrm>
          <a:off x="3898625" y="3058017"/>
          <a:ext cx="19399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06500" imgH="482600" progId="Equation.DSMT4">
                  <p:embed/>
                </p:oleObj>
              </mc:Choice>
              <mc:Fallback>
                <p:oleObj name="Equation" r:id="rId41" imgW="1206500" imgH="482600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625" y="3058017"/>
                        <a:ext cx="193992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526408"/>
              </p:ext>
            </p:extLst>
          </p:nvPr>
        </p:nvGraphicFramePr>
        <p:xfrm>
          <a:off x="4398687" y="3161204"/>
          <a:ext cx="8588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1425" imgH="177646" progId="Equation.DSMT4">
                  <p:embed/>
                </p:oleObj>
              </mc:Choice>
              <mc:Fallback>
                <p:oleObj name="Equation" r:id="rId42" imgW="431425" imgH="177646" progId="Equation.DSMT4">
                  <p:embed/>
                  <p:pic>
                    <p:nvPicPr>
                      <p:cNvPr id="104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687" y="3161204"/>
                        <a:ext cx="85883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00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111869"/>
              </p:ext>
            </p:extLst>
          </p:nvPr>
        </p:nvGraphicFramePr>
        <p:xfrm>
          <a:off x="4548982" y="242541"/>
          <a:ext cx="17097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982" y="242541"/>
                        <a:ext cx="170973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630896"/>
              </p:ext>
            </p:extLst>
          </p:nvPr>
        </p:nvGraphicFramePr>
        <p:xfrm>
          <a:off x="564357" y="242541"/>
          <a:ext cx="17145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865" imgH="431613" progId="Equation.DSMT4">
                  <p:embed/>
                </p:oleObj>
              </mc:Choice>
              <mc:Fallback>
                <p:oleObj name="Equation" r:id="rId5" imgW="1002865" imgH="431613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" y="242541"/>
                        <a:ext cx="17145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13860" y="1197927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822139"/>
              </p:ext>
            </p:extLst>
          </p:nvPr>
        </p:nvGraphicFramePr>
        <p:xfrm>
          <a:off x="1383810" y="1212214"/>
          <a:ext cx="11303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113" imgH="253890" progId="Equation.DSMT4">
                  <p:embed/>
                </p:oleObj>
              </mc:Choice>
              <mc:Fallback>
                <p:oleObj name="Equation" r:id="rId7" imgW="660113" imgH="25389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810" y="1212214"/>
                        <a:ext cx="1130300" cy="485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59288" y="1229966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371173"/>
              </p:ext>
            </p:extLst>
          </p:nvPr>
        </p:nvGraphicFramePr>
        <p:xfrm>
          <a:off x="5316538" y="1244253"/>
          <a:ext cx="15430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309" imgH="253890" progId="Equation.DSMT4">
                  <p:embed/>
                </p:oleObj>
              </mc:Choice>
              <mc:Fallback>
                <p:oleObj name="Equation" r:id="rId9" imgW="901309" imgH="25389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8" y="1244253"/>
                        <a:ext cx="15430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343891"/>
              </p:ext>
            </p:extLst>
          </p:nvPr>
        </p:nvGraphicFramePr>
        <p:xfrm>
          <a:off x="223838" y="1980853"/>
          <a:ext cx="1347787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753" imgH="482391" progId="Equation.DSMT4">
                  <p:embed/>
                </p:oleObj>
              </mc:Choice>
              <mc:Fallback>
                <p:oleObj name="Equation" r:id="rId11" imgW="799753" imgH="482391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980853"/>
                        <a:ext cx="1347787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357917"/>
              </p:ext>
            </p:extLst>
          </p:nvPr>
        </p:nvGraphicFramePr>
        <p:xfrm>
          <a:off x="1730375" y="1980853"/>
          <a:ext cx="18415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726" imgH="482391" progId="Equation.DSMT4">
                  <p:embed/>
                </p:oleObj>
              </mc:Choice>
              <mc:Fallback>
                <p:oleObj name="Equation" r:id="rId13" imgW="1091726" imgH="482391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75" y="1980853"/>
                        <a:ext cx="1841500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785575"/>
              </p:ext>
            </p:extLst>
          </p:nvPr>
        </p:nvGraphicFramePr>
        <p:xfrm>
          <a:off x="4295775" y="1980853"/>
          <a:ext cx="177641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54100" imgH="482600" progId="Equation.DSMT4">
                  <p:embed/>
                </p:oleObj>
              </mc:Choice>
              <mc:Fallback>
                <p:oleObj name="Equation" r:id="rId15" imgW="1054100" imgH="4826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1980853"/>
                        <a:ext cx="1776413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679179"/>
              </p:ext>
            </p:extLst>
          </p:nvPr>
        </p:nvGraphicFramePr>
        <p:xfrm>
          <a:off x="6203950" y="1980853"/>
          <a:ext cx="158273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39392" imgH="482391" progId="Equation.DSMT4">
                  <p:embed/>
                </p:oleObj>
              </mc:Choice>
              <mc:Fallback>
                <p:oleObj name="Equation" r:id="rId17" imgW="939392" imgH="482391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1980853"/>
                        <a:ext cx="1582738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877747"/>
              </p:ext>
            </p:extLst>
          </p:nvPr>
        </p:nvGraphicFramePr>
        <p:xfrm>
          <a:off x="214313" y="2004666"/>
          <a:ext cx="11969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0891" imgH="253890" progId="Equation.DSMT4">
                  <p:embed/>
                </p:oleObj>
              </mc:Choice>
              <mc:Fallback>
                <p:oleObj name="Equation" r:id="rId19" imgW="710891" imgH="25389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2004666"/>
                        <a:ext cx="11969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397291"/>
              </p:ext>
            </p:extLst>
          </p:nvPr>
        </p:nvGraphicFramePr>
        <p:xfrm>
          <a:off x="1719263" y="2004666"/>
          <a:ext cx="17097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5559" imgH="253890" progId="Equation.DSMT4">
                  <p:embed/>
                </p:oleObj>
              </mc:Choice>
              <mc:Fallback>
                <p:oleObj name="Equation" r:id="rId21" imgW="1015559" imgH="25389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3" y="2004666"/>
                        <a:ext cx="17097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838998"/>
              </p:ext>
            </p:extLst>
          </p:nvPr>
        </p:nvGraphicFramePr>
        <p:xfrm>
          <a:off x="4214813" y="2004666"/>
          <a:ext cx="16462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77476" imgH="253890" progId="Equation.DSMT4">
                  <p:embed/>
                </p:oleObj>
              </mc:Choice>
              <mc:Fallback>
                <p:oleObj name="Equation" r:id="rId23" imgW="977476" imgH="25389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2004666"/>
                        <a:ext cx="16462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564028"/>
              </p:ext>
            </p:extLst>
          </p:nvPr>
        </p:nvGraphicFramePr>
        <p:xfrm>
          <a:off x="6215063" y="2004666"/>
          <a:ext cx="15827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39392" imgH="253890" progId="Equation.DSMT4">
                  <p:embed/>
                </p:oleObj>
              </mc:Choice>
              <mc:Fallback>
                <p:oleObj name="Equation" r:id="rId25" imgW="939392" imgH="253890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63" y="2004666"/>
                        <a:ext cx="15827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025832"/>
              </p:ext>
            </p:extLst>
          </p:nvPr>
        </p:nvGraphicFramePr>
        <p:xfrm>
          <a:off x="214313" y="3052416"/>
          <a:ext cx="1347787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99753" imgH="482391" progId="Equation.DSMT4">
                  <p:embed/>
                </p:oleObj>
              </mc:Choice>
              <mc:Fallback>
                <p:oleObj name="Equation" r:id="rId27" imgW="799753" imgH="482391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052416"/>
                        <a:ext cx="1347787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44046"/>
              </p:ext>
            </p:extLst>
          </p:nvPr>
        </p:nvGraphicFramePr>
        <p:xfrm>
          <a:off x="214313" y="3076228"/>
          <a:ext cx="11112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60113" imgH="215806" progId="Equation.DSMT4">
                  <p:embed/>
                </p:oleObj>
              </mc:Choice>
              <mc:Fallback>
                <p:oleObj name="Equation" r:id="rId28" imgW="660113" imgH="215806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076228"/>
                        <a:ext cx="11112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731790"/>
              </p:ext>
            </p:extLst>
          </p:nvPr>
        </p:nvGraphicFramePr>
        <p:xfrm>
          <a:off x="1714500" y="3052416"/>
          <a:ext cx="18415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726" imgH="482391" progId="Equation.DSMT4">
                  <p:embed/>
                </p:oleObj>
              </mc:Choice>
              <mc:Fallback>
                <p:oleObj name="Equation" r:id="rId30" imgW="1091726" imgH="482391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052416"/>
                        <a:ext cx="1841500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482795"/>
              </p:ext>
            </p:extLst>
          </p:nvPr>
        </p:nvGraphicFramePr>
        <p:xfrm>
          <a:off x="1790700" y="3111153"/>
          <a:ext cx="19240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43000" imgH="215900" progId="Equation.DSMT4">
                  <p:embed/>
                </p:oleObj>
              </mc:Choice>
              <mc:Fallback>
                <p:oleObj name="Equation" r:id="rId31" imgW="1143000" imgH="215900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111153"/>
                        <a:ext cx="19240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684800"/>
              </p:ext>
            </p:extLst>
          </p:nvPr>
        </p:nvGraphicFramePr>
        <p:xfrm>
          <a:off x="642938" y="4266853"/>
          <a:ext cx="227012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46200" imgH="482600" progId="Equation.DSMT4">
                  <p:embed/>
                </p:oleObj>
              </mc:Choice>
              <mc:Fallback>
                <p:oleObj name="Equation" r:id="rId33" imgW="1346200" imgH="482600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4266853"/>
                        <a:ext cx="2270125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766314"/>
              </p:ext>
            </p:extLst>
          </p:nvPr>
        </p:nvGraphicFramePr>
        <p:xfrm>
          <a:off x="500063" y="4290666"/>
          <a:ext cx="5556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30057" imgH="215806" progId="Equation.DSMT4">
                  <p:embed/>
                </p:oleObj>
              </mc:Choice>
              <mc:Fallback>
                <p:oleObj name="Equation" r:id="rId35" imgW="330057" imgH="215806" progId="Equation.DSMT4">
                  <p:embed/>
                  <p:pic>
                    <p:nvPicPr>
                      <p:cNvPr id="206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4290666"/>
                        <a:ext cx="5556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616101"/>
              </p:ext>
            </p:extLst>
          </p:nvPr>
        </p:nvGraphicFramePr>
        <p:xfrm>
          <a:off x="1071563" y="4362103"/>
          <a:ext cx="5127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04404" imgH="177569" progId="Equation.DSMT4">
                  <p:embed/>
                </p:oleObj>
              </mc:Choice>
              <mc:Fallback>
                <p:oleObj name="Equation" r:id="rId37" imgW="304404" imgH="177569" progId="Equation.DSMT4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362103"/>
                        <a:ext cx="5127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671506"/>
              </p:ext>
            </p:extLst>
          </p:nvPr>
        </p:nvGraphicFramePr>
        <p:xfrm>
          <a:off x="1571625" y="4362103"/>
          <a:ext cx="5127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04404" imgH="177569" progId="Equation.DSMT4">
                  <p:embed/>
                </p:oleObj>
              </mc:Choice>
              <mc:Fallback>
                <p:oleObj name="Equation" r:id="rId39" imgW="304404" imgH="177569" progId="Equation.DSMT4">
                  <p:embed/>
                  <p:pic>
                    <p:nvPicPr>
                      <p:cNvPr id="206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4362103"/>
                        <a:ext cx="512763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469813"/>
              </p:ext>
            </p:extLst>
          </p:nvPr>
        </p:nvGraphicFramePr>
        <p:xfrm>
          <a:off x="2058988" y="4362103"/>
          <a:ext cx="5127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04404" imgH="177569" progId="Equation.DSMT4">
                  <p:embed/>
                </p:oleObj>
              </mc:Choice>
              <mc:Fallback>
                <p:oleObj name="Equation" r:id="rId40" imgW="304404" imgH="177569" progId="Equation.DSMT4">
                  <p:embed/>
                  <p:pic>
                    <p:nvPicPr>
                      <p:cNvPr id="207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362103"/>
                        <a:ext cx="5127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288831"/>
              </p:ext>
            </p:extLst>
          </p:nvPr>
        </p:nvGraphicFramePr>
        <p:xfrm>
          <a:off x="2571750" y="4362103"/>
          <a:ext cx="361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15619" imgH="177569" progId="Equation.DSMT4">
                  <p:embed/>
                </p:oleObj>
              </mc:Choice>
              <mc:Fallback>
                <p:oleObj name="Equation" r:id="rId42" imgW="215619" imgH="177569" progId="Equation.DSMT4">
                  <p:embed/>
                  <p:pic>
                    <p:nvPicPr>
                      <p:cNvPr id="207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362103"/>
                        <a:ext cx="361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461664"/>
              </p:ext>
            </p:extLst>
          </p:nvPr>
        </p:nvGraphicFramePr>
        <p:xfrm>
          <a:off x="777875" y="5381278"/>
          <a:ext cx="171291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16000" imgH="482600" progId="Equation.DSMT4">
                  <p:embed/>
                </p:oleObj>
              </mc:Choice>
              <mc:Fallback>
                <p:oleObj name="Equation" r:id="rId44" imgW="1016000" imgH="482600" progId="Equation.DSMT4">
                  <p:embed/>
                  <p:pic>
                    <p:nvPicPr>
                      <p:cNvPr id="207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5381278"/>
                        <a:ext cx="1712913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010091"/>
              </p:ext>
            </p:extLst>
          </p:nvPr>
        </p:nvGraphicFramePr>
        <p:xfrm>
          <a:off x="1143000" y="5409853"/>
          <a:ext cx="9826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83693" imgH="215713" progId="Equation.DSMT4">
                  <p:embed/>
                </p:oleObj>
              </mc:Choice>
              <mc:Fallback>
                <p:oleObj name="Equation" r:id="rId46" imgW="583693" imgH="215713" progId="Equation.DSMT4">
                  <p:embed/>
                  <p:pic>
                    <p:nvPicPr>
                      <p:cNvPr id="207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09853"/>
                        <a:ext cx="9826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540420"/>
              </p:ext>
            </p:extLst>
          </p:nvPr>
        </p:nvGraphicFramePr>
        <p:xfrm>
          <a:off x="4143375" y="3052416"/>
          <a:ext cx="17764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054100" imgH="482600" progId="Equation.DSMT4">
                  <p:embed/>
                </p:oleObj>
              </mc:Choice>
              <mc:Fallback>
                <p:oleObj name="Equation" r:id="rId48" imgW="1054100" imgH="482600" progId="Equation.DSMT4">
                  <p:embed/>
                  <p:pic>
                    <p:nvPicPr>
                      <p:cNvPr id="207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052416"/>
                        <a:ext cx="17764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510661"/>
              </p:ext>
            </p:extLst>
          </p:nvPr>
        </p:nvGraphicFramePr>
        <p:xfrm>
          <a:off x="6000750" y="3052416"/>
          <a:ext cx="201136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193800" imgH="482600" progId="Equation.DSMT4">
                  <p:embed/>
                </p:oleObj>
              </mc:Choice>
              <mc:Fallback>
                <p:oleObj name="Equation" r:id="rId49" imgW="1193800" imgH="482600" progId="Equation.DSMT4">
                  <p:embed/>
                  <p:pic>
                    <p:nvPicPr>
                      <p:cNvPr id="207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3052416"/>
                        <a:ext cx="201136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477310"/>
              </p:ext>
            </p:extLst>
          </p:nvPr>
        </p:nvGraphicFramePr>
        <p:xfrm>
          <a:off x="4000500" y="3076228"/>
          <a:ext cx="17541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40948" imgH="215806" progId="Equation.DSMT4">
                  <p:embed/>
                </p:oleObj>
              </mc:Choice>
              <mc:Fallback>
                <p:oleObj name="Equation" r:id="rId51" imgW="1040948" imgH="215806" progId="Equation.DSMT4">
                  <p:embed/>
                  <p:pic>
                    <p:nvPicPr>
                      <p:cNvPr id="20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076228"/>
                        <a:ext cx="17541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846141"/>
              </p:ext>
            </p:extLst>
          </p:nvPr>
        </p:nvGraphicFramePr>
        <p:xfrm>
          <a:off x="6061075" y="3111153"/>
          <a:ext cx="17970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66337" imgH="215806" progId="Equation.DSMT4">
                  <p:embed/>
                </p:oleObj>
              </mc:Choice>
              <mc:Fallback>
                <p:oleObj name="Equation" r:id="rId53" imgW="1066337" imgH="215806" progId="Equation.DSMT4">
                  <p:embed/>
                  <p:pic>
                    <p:nvPicPr>
                      <p:cNvPr id="207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3111153"/>
                        <a:ext cx="17970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965905"/>
              </p:ext>
            </p:extLst>
          </p:nvPr>
        </p:nvGraphicFramePr>
        <p:xfrm>
          <a:off x="4537075" y="4238278"/>
          <a:ext cx="265271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574800" imgH="482600" progId="Equation.DSMT4">
                  <p:embed/>
                </p:oleObj>
              </mc:Choice>
              <mc:Fallback>
                <p:oleObj name="Equation" r:id="rId55" imgW="1574800" imgH="482600" progId="Equation.DSMT4">
                  <p:embed/>
                  <p:pic>
                    <p:nvPicPr>
                      <p:cNvPr id="207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075" y="4238278"/>
                        <a:ext cx="2652713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687253"/>
              </p:ext>
            </p:extLst>
          </p:nvPr>
        </p:nvGraphicFramePr>
        <p:xfrm>
          <a:off x="4624388" y="4266853"/>
          <a:ext cx="4492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66353" imgH="215619" progId="Equation.DSMT4">
                  <p:embed/>
                </p:oleObj>
              </mc:Choice>
              <mc:Fallback>
                <p:oleObj name="Equation" r:id="rId57" imgW="266353" imgH="215619" progId="Equation.DSMT4">
                  <p:embed/>
                  <p:pic>
                    <p:nvPicPr>
                      <p:cNvPr id="207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388" y="4266853"/>
                        <a:ext cx="44926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586641"/>
              </p:ext>
            </p:extLst>
          </p:nvPr>
        </p:nvGraphicFramePr>
        <p:xfrm>
          <a:off x="5059363" y="4338291"/>
          <a:ext cx="5127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04404" imgH="177569" progId="Equation.DSMT4">
                  <p:embed/>
                </p:oleObj>
              </mc:Choice>
              <mc:Fallback>
                <p:oleObj name="Equation" r:id="rId59" imgW="304404" imgH="177569" progId="Equation.DSMT4">
                  <p:embed/>
                  <p:pic>
                    <p:nvPicPr>
                      <p:cNvPr id="208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9363" y="4338291"/>
                        <a:ext cx="5127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040397"/>
              </p:ext>
            </p:extLst>
          </p:nvPr>
        </p:nvGraphicFramePr>
        <p:xfrm>
          <a:off x="5635625" y="4409728"/>
          <a:ext cx="38417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228600" imgH="139700" progId="Equation.DSMT4">
                  <p:embed/>
                </p:oleObj>
              </mc:Choice>
              <mc:Fallback>
                <p:oleObj name="Equation" r:id="rId60" imgW="228600" imgH="139700" progId="Equation.DSMT4">
                  <p:embed/>
                  <p:pic>
                    <p:nvPicPr>
                      <p:cNvPr id="208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25" y="4409728"/>
                        <a:ext cx="384175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305308"/>
              </p:ext>
            </p:extLst>
          </p:nvPr>
        </p:nvGraphicFramePr>
        <p:xfrm>
          <a:off x="6088063" y="4338291"/>
          <a:ext cx="3413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03024" imgH="164957" progId="Equation.DSMT4">
                  <p:embed/>
                </p:oleObj>
              </mc:Choice>
              <mc:Fallback>
                <p:oleObj name="Equation" r:id="rId62" imgW="203024" imgH="164957" progId="Equation.DSMT4">
                  <p:embed/>
                  <p:pic>
                    <p:nvPicPr>
                      <p:cNvPr id="208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063" y="4338291"/>
                        <a:ext cx="3413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407331"/>
              </p:ext>
            </p:extLst>
          </p:nvPr>
        </p:nvGraphicFramePr>
        <p:xfrm>
          <a:off x="6491288" y="4338291"/>
          <a:ext cx="361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15619" imgH="177569" progId="Equation.DSMT4">
                  <p:embed/>
                </p:oleObj>
              </mc:Choice>
              <mc:Fallback>
                <p:oleObj name="Equation" r:id="rId64" imgW="215619" imgH="177569" progId="Equation.DSMT4">
                  <p:embed/>
                  <p:pic>
                    <p:nvPicPr>
                      <p:cNvPr id="2083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288" y="4338291"/>
                        <a:ext cx="361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911531"/>
              </p:ext>
            </p:extLst>
          </p:nvPr>
        </p:nvGraphicFramePr>
        <p:xfrm>
          <a:off x="4705350" y="5452716"/>
          <a:ext cx="26527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574800" imgH="482600" progId="Equation.DSMT4">
                  <p:embed/>
                </p:oleObj>
              </mc:Choice>
              <mc:Fallback>
                <p:oleObj name="Equation" r:id="rId66" imgW="1574800" imgH="482600" progId="Equation.DSMT4">
                  <p:embed/>
                  <p:pic>
                    <p:nvPicPr>
                      <p:cNvPr id="208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5452716"/>
                        <a:ext cx="26527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247458"/>
              </p:ext>
            </p:extLst>
          </p:nvPr>
        </p:nvGraphicFramePr>
        <p:xfrm>
          <a:off x="5253038" y="5505103"/>
          <a:ext cx="13906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825142" imgH="215806" progId="Equation.DSMT4">
                  <p:embed/>
                </p:oleObj>
              </mc:Choice>
              <mc:Fallback>
                <p:oleObj name="Equation" r:id="rId67" imgW="825142" imgH="215806" progId="Equation.DSMT4">
                  <p:embed/>
                  <p:pic>
                    <p:nvPicPr>
                      <p:cNvPr id="208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038" y="5505103"/>
                        <a:ext cx="13906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790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8ce696e9412443ecc57c32ed4796326ae4778a"/>
  <p:tag name="ISPRING_RESOURCE_PATHS_HASH_2" val="7819759ca2e030562564fdc8eee798ada71"/>
  <p:tag name="GENSWF_OUTPUT_FILE_NAME" val="ipadpc11ch63"/>
  <p:tag name="ISPRING_ULTRA_SCORM_COURSE_ID" val="DD3FDD2E-1DEB-4062-95AF-A2AC28B4CFED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6"/>
  <p:tag name="ISPRING_PRESENTATION_TITLE" val="Section 6.3 Adding and Subtracting Rational Expressions"/>
  <p:tag name="ISPRING_RESOURCE_PATHS_HASH_PRESENTER" val="747b421d1079bcdc0aae176c660a38ea0d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317</TotalTime>
  <Words>538</Words>
  <Application>Microsoft Office PowerPoint</Application>
  <PresentationFormat>On-screen Show (4:3)</PresentationFormat>
  <Paragraphs>62</Paragraphs>
  <Slides>15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MathType 6.0 Equation</vt:lpstr>
      <vt:lpstr>Lesson 3 Adding and Subtracting Rational Expressions</vt:lpstr>
      <vt:lpstr>Adding/Subtracting Rational Expressions</vt:lpstr>
      <vt:lpstr>PowerPoint Presentation</vt:lpstr>
      <vt:lpstr>PowerPoint Presentation</vt:lpstr>
      <vt:lpstr>PowerPoint Presentation</vt:lpstr>
      <vt:lpstr>II) Finding LCD with Binomials</vt:lpstr>
      <vt:lpstr>PowerPoint Presentation</vt:lpstr>
      <vt:lpstr>PowerPoint Presentation</vt:lpstr>
      <vt:lpstr>PowerPoint Presentation</vt:lpstr>
      <vt:lpstr>Factor the Denominators!!</vt:lpstr>
      <vt:lpstr>PowerPoint Presentation</vt:lpstr>
      <vt:lpstr>Ex: Factor the denominator and simplify</vt:lpstr>
      <vt:lpstr>PowerPoint Presentation</vt:lpstr>
      <vt:lpstr>IV) Simplifying R.E. with Fractions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6.3 Adding and Subtracting Rational Expressions</dc:title>
  <dc:creator>Danny Young</dc:creator>
  <cp:lastModifiedBy>Danny Young</cp:lastModifiedBy>
  <cp:revision>38</cp:revision>
  <dcterms:created xsi:type="dcterms:W3CDTF">2012-01-25T04:09:27Z</dcterms:created>
  <dcterms:modified xsi:type="dcterms:W3CDTF">2021-04-06T21:09:43Z</dcterms:modified>
</cp:coreProperties>
</file>